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7"/>
  </p:notesMasterIdLst>
  <p:sldIdLst>
    <p:sldId id="256" r:id="rId2"/>
    <p:sldId id="257" r:id="rId3"/>
    <p:sldId id="258" r:id="rId4"/>
    <p:sldId id="259" r:id="rId5"/>
    <p:sldId id="260" r:id="rId6"/>
  </p:sldIdLst>
  <p:sldSz cx="9144000" cy="5143500" type="screen16x9"/>
  <p:notesSz cx="6858000" cy="9144000"/>
  <p:embeddedFontLst>
    <p:embeddedFont>
      <p:font typeface="Fira Sans Extra Condensed Medium" panose="020B0604020202020204" charset="0"/>
      <p:regular r:id="rId8"/>
      <p:bold r:id="rId9"/>
      <p:italic r:id="rId10"/>
      <p:boldItalic r:id="rId11"/>
    </p:embeddedFont>
    <p:embeddedFont>
      <p:font typeface="Lato Light" panose="020B0604020202020204" charset="0"/>
      <p:regular r:id="rId12"/>
      <p:bold r:id="rId13"/>
      <p:italic r:id="rId14"/>
      <p:boldItalic r:id="rId15"/>
    </p:embeddedFont>
    <p:embeddedFont>
      <p:font typeface="Squada One" panose="020B0604020202020204" charset="0"/>
      <p:regular r:id="rId16"/>
    </p:embeddedFont>
    <p:embeddedFont>
      <p:font typeface="Unica One" panose="020B0604020202020204"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7" d="100"/>
          <a:sy n="127" d="100"/>
        </p:scale>
        <p:origin x="108" y="1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4dfce81f19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5c855921c3_1_4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5c855921c3_1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5c7dec4c37_2_2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5c7dec4c37_2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c3a6013ac_3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c3a6013ac_3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c855921c3_1_8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5c855921c3_1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p:cSld name="CUSTOM_7">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763600" y="786825"/>
            <a:ext cx="3616800" cy="1782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2"/>
              </a:buClr>
              <a:buSzPts val="6000"/>
              <a:buNone/>
              <a:defRPr sz="6000">
                <a:solidFill>
                  <a:schemeClr val="accent2"/>
                </a:solidFill>
              </a:defRPr>
            </a:lvl1pPr>
            <a:lvl2pPr lvl="1" algn="ctr" rtl="0">
              <a:spcBef>
                <a:spcPts val="0"/>
              </a:spcBef>
              <a:spcAft>
                <a:spcPts val="0"/>
              </a:spcAft>
              <a:buClr>
                <a:schemeClr val="accent2"/>
              </a:buClr>
              <a:buSzPts val="5200"/>
              <a:buNone/>
              <a:defRPr sz="5200">
                <a:solidFill>
                  <a:schemeClr val="accent2"/>
                </a:solidFill>
              </a:defRPr>
            </a:lvl2pPr>
            <a:lvl3pPr lvl="2" algn="ctr" rtl="0">
              <a:spcBef>
                <a:spcPts val="0"/>
              </a:spcBef>
              <a:spcAft>
                <a:spcPts val="0"/>
              </a:spcAft>
              <a:buClr>
                <a:schemeClr val="accent2"/>
              </a:buClr>
              <a:buSzPts val="5200"/>
              <a:buNone/>
              <a:defRPr sz="5200">
                <a:solidFill>
                  <a:schemeClr val="accent2"/>
                </a:solidFill>
              </a:defRPr>
            </a:lvl3pPr>
            <a:lvl4pPr lvl="3" algn="ctr" rtl="0">
              <a:spcBef>
                <a:spcPts val="0"/>
              </a:spcBef>
              <a:spcAft>
                <a:spcPts val="0"/>
              </a:spcAft>
              <a:buClr>
                <a:schemeClr val="accent2"/>
              </a:buClr>
              <a:buSzPts val="5200"/>
              <a:buNone/>
              <a:defRPr sz="5200">
                <a:solidFill>
                  <a:schemeClr val="accent2"/>
                </a:solidFill>
              </a:defRPr>
            </a:lvl4pPr>
            <a:lvl5pPr lvl="4" algn="ctr" rtl="0">
              <a:spcBef>
                <a:spcPts val="0"/>
              </a:spcBef>
              <a:spcAft>
                <a:spcPts val="0"/>
              </a:spcAft>
              <a:buClr>
                <a:schemeClr val="accent2"/>
              </a:buClr>
              <a:buSzPts val="5200"/>
              <a:buNone/>
              <a:defRPr sz="5200">
                <a:solidFill>
                  <a:schemeClr val="accent2"/>
                </a:solidFill>
              </a:defRPr>
            </a:lvl5pPr>
            <a:lvl6pPr lvl="5" algn="ctr" rtl="0">
              <a:spcBef>
                <a:spcPts val="0"/>
              </a:spcBef>
              <a:spcAft>
                <a:spcPts val="0"/>
              </a:spcAft>
              <a:buClr>
                <a:schemeClr val="accent2"/>
              </a:buClr>
              <a:buSzPts val="5200"/>
              <a:buNone/>
              <a:defRPr sz="5200">
                <a:solidFill>
                  <a:schemeClr val="accent2"/>
                </a:solidFill>
              </a:defRPr>
            </a:lvl6pPr>
            <a:lvl7pPr lvl="6" algn="ctr" rtl="0">
              <a:spcBef>
                <a:spcPts val="0"/>
              </a:spcBef>
              <a:spcAft>
                <a:spcPts val="0"/>
              </a:spcAft>
              <a:buClr>
                <a:schemeClr val="accent2"/>
              </a:buClr>
              <a:buSzPts val="5200"/>
              <a:buNone/>
              <a:defRPr sz="5200">
                <a:solidFill>
                  <a:schemeClr val="accent2"/>
                </a:solidFill>
              </a:defRPr>
            </a:lvl7pPr>
            <a:lvl8pPr lvl="7" algn="ctr" rtl="0">
              <a:spcBef>
                <a:spcPts val="0"/>
              </a:spcBef>
              <a:spcAft>
                <a:spcPts val="0"/>
              </a:spcAft>
              <a:buClr>
                <a:schemeClr val="accent2"/>
              </a:buClr>
              <a:buSzPts val="5200"/>
              <a:buNone/>
              <a:defRPr sz="5200">
                <a:solidFill>
                  <a:schemeClr val="accent2"/>
                </a:solidFill>
              </a:defRPr>
            </a:lvl8pPr>
            <a:lvl9pPr lvl="8" algn="ctr" rtl="0">
              <a:spcBef>
                <a:spcPts val="0"/>
              </a:spcBef>
              <a:spcAft>
                <a:spcPts val="0"/>
              </a:spcAft>
              <a:buClr>
                <a:schemeClr val="accent2"/>
              </a:buClr>
              <a:buSzPts val="5200"/>
              <a:buNone/>
              <a:defRPr sz="5200">
                <a:solidFill>
                  <a:schemeClr val="accent2"/>
                </a:solidFill>
              </a:defRPr>
            </a:lvl9pPr>
          </a:lstStyle>
          <a:p>
            <a:endParaRPr/>
          </a:p>
        </p:txBody>
      </p:sp>
      <p:sp>
        <p:nvSpPr>
          <p:cNvPr id="10" name="Google Shape;10;p2"/>
          <p:cNvSpPr txBox="1">
            <a:spLocks noGrp="1"/>
          </p:cNvSpPr>
          <p:nvPr>
            <p:ph type="subTitle" idx="1"/>
          </p:nvPr>
        </p:nvSpPr>
        <p:spPr>
          <a:xfrm>
            <a:off x="3370950" y="2444400"/>
            <a:ext cx="2402100" cy="717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2"/>
              </a:buClr>
              <a:buSzPts val="1200"/>
              <a:buNone/>
              <a:defRPr>
                <a:solidFill>
                  <a:schemeClr val="accent2"/>
                </a:solidFill>
              </a:defRPr>
            </a:lvl1pPr>
            <a:lvl2pPr lvl="1" algn="ctr" rtl="0">
              <a:lnSpc>
                <a:spcPct val="100000"/>
              </a:lnSpc>
              <a:spcBef>
                <a:spcPts val="0"/>
              </a:spcBef>
              <a:spcAft>
                <a:spcPts val="0"/>
              </a:spcAft>
              <a:buClr>
                <a:schemeClr val="accent2"/>
              </a:buClr>
              <a:buSzPts val="2800"/>
              <a:buNone/>
              <a:defRPr sz="2800">
                <a:solidFill>
                  <a:schemeClr val="accent2"/>
                </a:solidFill>
              </a:defRPr>
            </a:lvl2pPr>
            <a:lvl3pPr lvl="2" algn="ctr" rtl="0">
              <a:lnSpc>
                <a:spcPct val="100000"/>
              </a:lnSpc>
              <a:spcBef>
                <a:spcPts val="0"/>
              </a:spcBef>
              <a:spcAft>
                <a:spcPts val="0"/>
              </a:spcAft>
              <a:buClr>
                <a:schemeClr val="accent2"/>
              </a:buClr>
              <a:buSzPts val="2800"/>
              <a:buNone/>
              <a:defRPr sz="2800">
                <a:solidFill>
                  <a:schemeClr val="accent2"/>
                </a:solidFill>
              </a:defRPr>
            </a:lvl3pPr>
            <a:lvl4pPr lvl="3" algn="ctr" rtl="0">
              <a:lnSpc>
                <a:spcPct val="100000"/>
              </a:lnSpc>
              <a:spcBef>
                <a:spcPts val="0"/>
              </a:spcBef>
              <a:spcAft>
                <a:spcPts val="0"/>
              </a:spcAft>
              <a:buClr>
                <a:schemeClr val="accent2"/>
              </a:buClr>
              <a:buSzPts val="2800"/>
              <a:buNone/>
              <a:defRPr sz="2800">
                <a:solidFill>
                  <a:schemeClr val="accent2"/>
                </a:solidFill>
              </a:defRPr>
            </a:lvl4pPr>
            <a:lvl5pPr lvl="4" algn="ctr" rtl="0">
              <a:lnSpc>
                <a:spcPct val="100000"/>
              </a:lnSpc>
              <a:spcBef>
                <a:spcPts val="0"/>
              </a:spcBef>
              <a:spcAft>
                <a:spcPts val="0"/>
              </a:spcAft>
              <a:buClr>
                <a:schemeClr val="accent2"/>
              </a:buClr>
              <a:buSzPts val="2800"/>
              <a:buNone/>
              <a:defRPr sz="2800">
                <a:solidFill>
                  <a:schemeClr val="accent2"/>
                </a:solidFill>
              </a:defRPr>
            </a:lvl5pPr>
            <a:lvl6pPr lvl="5" algn="ctr" rtl="0">
              <a:lnSpc>
                <a:spcPct val="100000"/>
              </a:lnSpc>
              <a:spcBef>
                <a:spcPts val="0"/>
              </a:spcBef>
              <a:spcAft>
                <a:spcPts val="0"/>
              </a:spcAft>
              <a:buClr>
                <a:schemeClr val="accent2"/>
              </a:buClr>
              <a:buSzPts val="2800"/>
              <a:buNone/>
              <a:defRPr sz="2800">
                <a:solidFill>
                  <a:schemeClr val="accent2"/>
                </a:solidFill>
              </a:defRPr>
            </a:lvl6pPr>
            <a:lvl7pPr lvl="6" algn="ctr" rtl="0">
              <a:lnSpc>
                <a:spcPct val="100000"/>
              </a:lnSpc>
              <a:spcBef>
                <a:spcPts val="0"/>
              </a:spcBef>
              <a:spcAft>
                <a:spcPts val="0"/>
              </a:spcAft>
              <a:buClr>
                <a:schemeClr val="accent2"/>
              </a:buClr>
              <a:buSzPts val="2800"/>
              <a:buNone/>
              <a:defRPr sz="2800">
                <a:solidFill>
                  <a:schemeClr val="accent2"/>
                </a:solidFill>
              </a:defRPr>
            </a:lvl7pPr>
            <a:lvl8pPr lvl="7" algn="ctr" rtl="0">
              <a:lnSpc>
                <a:spcPct val="100000"/>
              </a:lnSpc>
              <a:spcBef>
                <a:spcPts val="0"/>
              </a:spcBef>
              <a:spcAft>
                <a:spcPts val="0"/>
              </a:spcAft>
              <a:buClr>
                <a:schemeClr val="accent2"/>
              </a:buClr>
              <a:buSzPts val="2800"/>
              <a:buNone/>
              <a:defRPr sz="2800">
                <a:solidFill>
                  <a:schemeClr val="accent2"/>
                </a:solidFill>
              </a:defRPr>
            </a:lvl8pPr>
            <a:lvl9pPr lvl="8" algn="ctr" rtl="0">
              <a:lnSpc>
                <a:spcPct val="100000"/>
              </a:lnSpc>
              <a:spcBef>
                <a:spcPts val="0"/>
              </a:spcBef>
              <a:spcAft>
                <a:spcPts val="0"/>
              </a:spcAft>
              <a:buClr>
                <a:schemeClr val="accent2"/>
              </a:buClr>
              <a:buSzPts val="2800"/>
              <a:buNone/>
              <a:defRPr sz="2800">
                <a:solidFill>
                  <a:schemeClr val="accent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redits">
  <p:cSld name="CUSTOM_13">
    <p:spTree>
      <p:nvGrpSpPr>
        <p:cNvPr id="1" name="Shape 64"/>
        <p:cNvGrpSpPr/>
        <p:nvPr/>
      </p:nvGrpSpPr>
      <p:grpSpPr>
        <a:xfrm>
          <a:off x="0" y="0"/>
          <a:ext cx="0" cy="0"/>
          <a:chOff x="0" y="0"/>
          <a:chExt cx="0" cy="0"/>
        </a:xfrm>
      </p:grpSpPr>
      <p:sp>
        <p:nvSpPr>
          <p:cNvPr id="65" name="Google Shape;65;p11"/>
          <p:cNvSpPr txBox="1">
            <a:spLocks noGrp="1"/>
          </p:cNvSpPr>
          <p:nvPr>
            <p:ph type="body" idx="1"/>
          </p:nvPr>
        </p:nvSpPr>
        <p:spPr>
          <a:xfrm>
            <a:off x="718250" y="2134800"/>
            <a:ext cx="5308200" cy="14760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04800" rtl="0">
              <a:spcBef>
                <a:spcPts val="1600"/>
              </a:spcBef>
              <a:spcAft>
                <a:spcPts val="0"/>
              </a:spcAft>
              <a:buSzPts val="1200"/>
              <a:buChar char="○"/>
              <a:defRPr/>
            </a:lvl2pPr>
            <a:lvl3pPr marL="1371600" lvl="2" indent="-304800" rtl="0">
              <a:spcBef>
                <a:spcPts val="1600"/>
              </a:spcBef>
              <a:spcAft>
                <a:spcPts val="0"/>
              </a:spcAft>
              <a:buSzPts val="1200"/>
              <a:buChar char="■"/>
              <a:defRPr/>
            </a:lvl3pPr>
            <a:lvl4pPr marL="1828800" lvl="3" indent="-304800" rtl="0">
              <a:spcBef>
                <a:spcPts val="1600"/>
              </a:spcBef>
              <a:spcAft>
                <a:spcPts val="0"/>
              </a:spcAft>
              <a:buSzPts val="1200"/>
              <a:buChar char="●"/>
              <a:defRPr/>
            </a:lvl4pPr>
            <a:lvl5pPr marL="2286000" lvl="4" indent="-304800" rtl="0">
              <a:spcBef>
                <a:spcPts val="1600"/>
              </a:spcBef>
              <a:spcAft>
                <a:spcPts val="0"/>
              </a:spcAft>
              <a:buSzPts val="1200"/>
              <a:buChar char="○"/>
              <a:defRPr/>
            </a:lvl5pPr>
            <a:lvl6pPr marL="2743200" lvl="5" indent="-304800" rtl="0">
              <a:spcBef>
                <a:spcPts val="1600"/>
              </a:spcBef>
              <a:spcAft>
                <a:spcPts val="0"/>
              </a:spcAft>
              <a:buSzPts val="1200"/>
              <a:buChar char="■"/>
              <a:defRPr/>
            </a:lvl6pPr>
            <a:lvl7pPr marL="3200400" lvl="6" indent="-304800" rtl="0">
              <a:spcBef>
                <a:spcPts val="1600"/>
              </a:spcBef>
              <a:spcAft>
                <a:spcPts val="0"/>
              </a:spcAft>
              <a:buSzPts val="1200"/>
              <a:buChar char="●"/>
              <a:defRPr/>
            </a:lvl7pPr>
            <a:lvl8pPr marL="3657600" lvl="7" indent="-304800" rtl="0">
              <a:spcBef>
                <a:spcPts val="1600"/>
              </a:spcBef>
              <a:spcAft>
                <a:spcPts val="0"/>
              </a:spcAft>
              <a:buSzPts val="1200"/>
              <a:buChar char="○"/>
              <a:defRPr/>
            </a:lvl8pPr>
            <a:lvl9pPr marL="4114800" lvl="8" indent="-304800" rtl="0">
              <a:spcBef>
                <a:spcPts val="1600"/>
              </a:spcBef>
              <a:spcAft>
                <a:spcPts val="1600"/>
              </a:spcAft>
              <a:buSzPts val="1200"/>
              <a:buChar char="■"/>
              <a:defRPr/>
            </a:lvl9pPr>
          </a:lstStyle>
          <a:p>
            <a:endParaRPr/>
          </a:p>
        </p:txBody>
      </p:sp>
      <p:sp>
        <p:nvSpPr>
          <p:cNvPr id="66" name="Google Shape;66;p11"/>
          <p:cNvSpPr txBox="1">
            <a:spLocks noGrp="1"/>
          </p:cNvSpPr>
          <p:nvPr>
            <p:ph type="ctrTitle"/>
          </p:nvPr>
        </p:nvSpPr>
        <p:spPr>
          <a:xfrm>
            <a:off x="720000" y="377975"/>
            <a:ext cx="1337400" cy="9462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67" name="Google Shape;67;p11"/>
          <p:cNvSpPr/>
          <p:nvPr/>
        </p:nvSpPr>
        <p:spPr>
          <a:xfrm>
            <a:off x="-92200" y="550200"/>
            <a:ext cx="1781700" cy="6300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Resources">
  <p:cSld name="CUSTOM_10">
    <p:spTree>
      <p:nvGrpSpPr>
        <p:cNvPr id="1" name="Shape 68"/>
        <p:cNvGrpSpPr/>
        <p:nvPr/>
      </p:nvGrpSpPr>
      <p:grpSpPr>
        <a:xfrm>
          <a:off x="0" y="0"/>
          <a:ext cx="0" cy="0"/>
          <a:chOff x="0" y="0"/>
          <a:chExt cx="0" cy="0"/>
        </a:xfrm>
      </p:grpSpPr>
      <p:sp>
        <p:nvSpPr>
          <p:cNvPr id="69" name="Google Shape;69;p12"/>
          <p:cNvSpPr txBox="1">
            <a:spLocks noGrp="1"/>
          </p:cNvSpPr>
          <p:nvPr>
            <p:ph type="body" idx="1"/>
          </p:nvPr>
        </p:nvSpPr>
        <p:spPr>
          <a:xfrm>
            <a:off x="1251650" y="1435828"/>
            <a:ext cx="3961500" cy="14760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04800" rtl="0">
              <a:spcBef>
                <a:spcPts val="1600"/>
              </a:spcBef>
              <a:spcAft>
                <a:spcPts val="0"/>
              </a:spcAft>
              <a:buSzPts val="1200"/>
              <a:buChar char="○"/>
              <a:defRPr/>
            </a:lvl2pPr>
            <a:lvl3pPr marL="1371600" lvl="2" indent="-304800" rtl="0">
              <a:spcBef>
                <a:spcPts val="1600"/>
              </a:spcBef>
              <a:spcAft>
                <a:spcPts val="0"/>
              </a:spcAft>
              <a:buSzPts val="1200"/>
              <a:buChar char="■"/>
              <a:defRPr/>
            </a:lvl3pPr>
            <a:lvl4pPr marL="1828800" lvl="3" indent="-304800" rtl="0">
              <a:spcBef>
                <a:spcPts val="1600"/>
              </a:spcBef>
              <a:spcAft>
                <a:spcPts val="0"/>
              </a:spcAft>
              <a:buSzPts val="1200"/>
              <a:buChar char="●"/>
              <a:defRPr/>
            </a:lvl4pPr>
            <a:lvl5pPr marL="2286000" lvl="4" indent="-304800" rtl="0">
              <a:spcBef>
                <a:spcPts val="1600"/>
              </a:spcBef>
              <a:spcAft>
                <a:spcPts val="0"/>
              </a:spcAft>
              <a:buSzPts val="1200"/>
              <a:buChar char="○"/>
              <a:defRPr/>
            </a:lvl5pPr>
            <a:lvl6pPr marL="2743200" lvl="5" indent="-304800" rtl="0">
              <a:spcBef>
                <a:spcPts val="1600"/>
              </a:spcBef>
              <a:spcAft>
                <a:spcPts val="0"/>
              </a:spcAft>
              <a:buSzPts val="1200"/>
              <a:buChar char="■"/>
              <a:defRPr/>
            </a:lvl6pPr>
            <a:lvl7pPr marL="3200400" lvl="6" indent="-304800" rtl="0">
              <a:spcBef>
                <a:spcPts val="1600"/>
              </a:spcBef>
              <a:spcAft>
                <a:spcPts val="0"/>
              </a:spcAft>
              <a:buSzPts val="1200"/>
              <a:buChar char="●"/>
              <a:defRPr/>
            </a:lvl7pPr>
            <a:lvl8pPr marL="3657600" lvl="7" indent="-304800" rtl="0">
              <a:spcBef>
                <a:spcPts val="1600"/>
              </a:spcBef>
              <a:spcAft>
                <a:spcPts val="0"/>
              </a:spcAft>
              <a:buSzPts val="1200"/>
              <a:buChar char="○"/>
              <a:defRPr/>
            </a:lvl8pPr>
            <a:lvl9pPr marL="4114800" lvl="8" indent="-304800" rtl="0">
              <a:spcBef>
                <a:spcPts val="1600"/>
              </a:spcBef>
              <a:spcAft>
                <a:spcPts val="1600"/>
              </a:spcAft>
              <a:buSzPts val="1200"/>
              <a:buChar char="■"/>
              <a:defRPr/>
            </a:lvl9pPr>
          </a:lstStyle>
          <a:p>
            <a:endParaRPr/>
          </a:p>
        </p:txBody>
      </p:sp>
      <p:sp>
        <p:nvSpPr>
          <p:cNvPr id="70" name="Google Shape;70;p12"/>
          <p:cNvSpPr txBox="1">
            <a:spLocks noGrp="1"/>
          </p:cNvSpPr>
          <p:nvPr>
            <p:ph type="body" idx="2"/>
          </p:nvPr>
        </p:nvSpPr>
        <p:spPr>
          <a:xfrm>
            <a:off x="5262400" y="1435828"/>
            <a:ext cx="3961500" cy="14760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04800" rtl="0">
              <a:spcBef>
                <a:spcPts val="1600"/>
              </a:spcBef>
              <a:spcAft>
                <a:spcPts val="0"/>
              </a:spcAft>
              <a:buSzPts val="1200"/>
              <a:buChar char="○"/>
              <a:defRPr/>
            </a:lvl2pPr>
            <a:lvl3pPr marL="1371600" lvl="2" indent="-304800" rtl="0">
              <a:spcBef>
                <a:spcPts val="1600"/>
              </a:spcBef>
              <a:spcAft>
                <a:spcPts val="0"/>
              </a:spcAft>
              <a:buSzPts val="1200"/>
              <a:buChar char="■"/>
              <a:defRPr/>
            </a:lvl3pPr>
            <a:lvl4pPr marL="1828800" lvl="3" indent="-304800" rtl="0">
              <a:spcBef>
                <a:spcPts val="1600"/>
              </a:spcBef>
              <a:spcAft>
                <a:spcPts val="0"/>
              </a:spcAft>
              <a:buSzPts val="1200"/>
              <a:buChar char="●"/>
              <a:defRPr/>
            </a:lvl4pPr>
            <a:lvl5pPr marL="2286000" lvl="4" indent="-304800" rtl="0">
              <a:spcBef>
                <a:spcPts val="1600"/>
              </a:spcBef>
              <a:spcAft>
                <a:spcPts val="0"/>
              </a:spcAft>
              <a:buSzPts val="1200"/>
              <a:buChar char="○"/>
              <a:defRPr/>
            </a:lvl5pPr>
            <a:lvl6pPr marL="2743200" lvl="5" indent="-304800" rtl="0">
              <a:spcBef>
                <a:spcPts val="1600"/>
              </a:spcBef>
              <a:spcAft>
                <a:spcPts val="0"/>
              </a:spcAft>
              <a:buSzPts val="1200"/>
              <a:buChar char="■"/>
              <a:defRPr/>
            </a:lvl6pPr>
            <a:lvl7pPr marL="3200400" lvl="6" indent="-304800" rtl="0">
              <a:spcBef>
                <a:spcPts val="1600"/>
              </a:spcBef>
              <a:spcAft>
                <a:spcPts val="0"/>
              </a:spcAft>
              <a:buSzPts val="1200"/>
              <a:buChar char="●"/>
              <a:defRPr/>
            </a:lvl7pPr>
            <a:lvl8pPr marL="3657600" lvl="7" indent="-304800" rtl="0">
              <a:spcBef>
                <a:spcPts val="1600"/>
              </a:spcBef>
              <a:spcAft>
                <a:spcPts val="0"/>
              </a:spcAft>
              <a:buSzPts val="1200"/>
              <a:buChar char="○"/>
              <a:defRPr/>
            </a:lvl8pPr>
            <a:lvl9pPr marL="4114800" lvl="8" indent="-304800" rtl="0">
              <a:spcBef>
                <a:spcPts val="1600"/>
              </a:spcBef>
              <a:spcAft>
                <a:spcPts val="1600"/>
              </a:spcAft>
              <a:buSzPts val="1200"/>
              <a:buChar char="■"/>
              <a:defRPr/>
            </a:lvl9pPr>
          </a:lstStyle>
          <a:p>
            <a:endParaRPr/>
          </a:p>
        </p:txBody>
      </p:sp>
      <p:sp>
        <p:nvSpPr>
          <p:cNvPr id="71" name="Google Shape;71;p12"/>
          <p:cNvSpPr txBox="1">
            <a:spLocks noGrp="1"/>
          </p:cNvSpPr>
          <p:nvPr>
            <p:ph type="ctrTitle"/>
          </p:nvPr>
        </p:nvSpPr>
        <p:spPr>
          <a:xfrm>
            <a:off x="720000" y="377975"/>
            <a:ext cx="1337400" cy="9462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72" name="Google Shape;72;p12"/>
          <p:cNvSpPr/>
          <p:nvPr/>
        </p:nvSpPr>
        <p:spPr>
          <a:xfrm>
            <a:off x="-92200" y="550200"/>
            <a:ext cx="1781700" cy="6300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11_1">
    <p:spTree>
      <p:nvGrpSpPr>
        <p:cNvPr id="1" name="Shape 73"/>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p:cSld name="CUSTOM_11_1_1">
    <p:bg>
      <p:bgPr>
        <a:noFill/>
        <a:effectLst/>
      </p:bgPr>
    </p:bg>
    <p:spTree>
      <p:nvGrpSpPr>
        <p:cNvPr id="1" name="Shape 7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hree columns 1">
  <p:cSld name="CUSTOM_12_1_1">
    <p:spTree>
      <p:nvGrpSpPr>
        <p:cNvPr id="1" name="Shape 11"/>
        <p:cNvGrpSpPr/>
        <p:nvPr/>
      </p:nvGrpSpPr>
      <p:grpSpPr>
        <a:xfrm>
          <a:off x="0" y="0"/>
          <a:ext cx="0" cy="0"/>
          <a:chOff x="0" y="0"/>
          <a:chExt cx="0" cy="0"/>
        </a:xfrm>
      </p:grpSpPr>
      <p:sp>
        <p:nvSpPr>
          <p:cNvPr id="12" name="Google Shape;12;p3"/>
          <p:cNvSpPr txBox="1">
            <a:spLocks noGrp="1"/>
          </p:cNvSpPr>
          <p:nvPr>
            <p:ph type="subTitle" idx="1"/>
          </p:nvPr>
        </p:nvSpPr>
        <p:spPr>
          <a:xfrm>
            <a:off x="1316463" y="2737978"/>
            <a:ext cx="1865400" cy="936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0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
        <p:nvSpPr>
          <p:cNvPr id="13" name="Google Shape;13;p3"/>
          <p:cNvSpPr txBox="1">
            <a:spLocks noGrp="1"/>
          </p:cNvSpPr>
          <p:nvPr>
            <p:ph type="subTitle" idx="2"/>
          </p:nvPr>
        </p:nvSpPr>
        <p:spPr>
          <a:xfrm>
            <a:off x="6253762" y="2726800"/>
            <a:ext cx="1865400" cy="936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4" name="Google Shape;14;p3"/>
          <p:cNvSpPr txBox="1">
            <a:spLocks noGrp="1"/>
          </p:cNvSpPr>
          <p:nvPr>
            <p:ph type="subTitle" idx="3"/>
          </p:nvPr>
        </p:nvSpPr>
        <p:spPr>
          <a:xfrm>
            <a:off x="3623208" y="915850"/>
            <a:ext cx="1865400" cy="93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5" name="Google Shape;15;p3"/>
          <p:cNvSpPr txBox="1">
            <a:spLocks noGrp="1"/>
          </p:cNvSpPr>
          <p:nvPr>
            <p:ph type="ctrTitle"/>
          </p:nvPr>
        </p:nvSpPr>
        <p:spPr>
          <a:xfrm>
            <a:off x="720000" y="377975"/>
            <a:ext cx="1337400" cy="9462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6" name="Google Shape;16;p3"/>
          <p:cNvSpPr/>
          <p:nvPr/>
        </p:nvSpPr>
        <p:spPr>
          <a:xfrm flipH="1">
            <a:off x="2649025" y="-1201375"/>
            <a:ext cx="2761500" cy="556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92200" y="550200"/>
            <a:ext cx="1781700" cy="6300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CUSTOM_14">
    <p:spTree>
      <p:nvGrpSpPr>
        <p:cNvPr id="1" name="Shape 18"/>
        <p:cNvGrpSpPr/>
        <p:nvPr/>
      </p:nvGrpSpPr>
      <p:grpSpPr>
        <a:xfrm>
          <a:off x="0" y="0"/>
          <a:ext cx="0" cy="0"/>
          <a:chOff x="0" y="0"/>
          <a:chExt cx="0" cy="0"/>
        </a:xfrm>
      </p:grpSpPr>
      <p:sp>
        <p:nvSpPr>
          <p:cNvPr id="19" name="Google Shape;19;p4"/>
          <p:cNvSpPr txBox="1">
            <a:spLocks noGrp="1"/>
          </p:cNvSpPr>
          <p:nvPr>
            <p:ph type="ctrTitle"/>
          </p:nvPr>
        </p:nvSpPr>
        <p:spPr>
          <a:xfrm>
            <a:off x="2597546" y="651393"/>
            <a:ext cx="22518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0" name="Google Shape;20;p4"/>
          <p:cNvSpPr txBox="1">
            <a:spLocks noGrp="1"/>
          </p:cNvSpPr>
          <p:nvPr>
            <p:ph type="subTitle" idx="1"/>
          </p:nvPr>
        </p:nvSpPr>
        <p:spPr>
          <a:xfrm>
            <a:off x="2597546" y="1066441"/>
            <a:ext cx="19065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1" name="Google Shape;21;p4"/>
          <p:cNvSpPr txBox="1">
            <a:spLocks noGrp="1"/>
          </p:cNvSpPr>
          <p:nvPr>
            <p:ph type="title" idx="2" hasCustomPrompt="1"/>
          </p:nvPr>
        </p:nvSpPr>
        <p:spPr>
          <a:xfrm>
            <a:off x="1379938" y="957373"/>
            <a:ext cx="17538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2" name="Google Shape;22;p4"/>
          <p:cNvSpPr txBox="1">
            <a:spLocks noGrp="1"/>
          </p:cNvSpPr>
          <p:nvPr>
            <p:ph type="ctrTitle" idx="3"/>
          </p:nvPr>
        </p:nvSpPr>
        <p:spPr>
          <a:xfrm>
            <a:off x="3945275" y="1441980"/>
            <a:ext cx="22518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3" name="Google Shape;23;p4"/>
          <p:cNvSpPr txBox="1">
            <a:spLocks noGrp="1"/>
          </p:cNvSpPr>
          <p:nvPr>
            <p:ph type="subTitle" idx="4"/>
          </p:nvPr>
        </p:nvSpPr>
        <p:spPr>
          <a:xfrm>
            <a:off x="3945275" y="1855138"/>
            <a:ext cx="19767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4" name="Google Shape;24;p4"/>
          <p:cNvSpPr txBox="1">
            <a:spLocks noGrp="1"/>
          </p:cNvSpPr>
          <p:nvPr>
            <p:ph type="title" idx="5" hasCustomPrompt="1"/>
          </p:nvPr>
        </p:nvSpPr>
        <p:spPr>
          <a:xfrm>
            <a:off x="4296163" y="2883137"/>
            <a:ext cx="17538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5" name="Google Shape;25;p4"/>
          <p:cNvSpPr txBox="1">
            <a:spLocks noGrp="1"/>
          </p:cNvSpPr>
          <p:nvPr>
            <p:ph type="ctrTitle" idx="6"/>
          </p:nvPr>
        </p:nvSpPr>
        <p:spPr>
          <a:xfrm>
            <a:off x="5280206" y="2244642"/>
            <a:ext cx="22518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6" name="Google Shape;26;p4"/>
          <p:cNvSpPr txBox="1">
            <a:spLocks noGrp="1"/>
          </p:cNvSpPr>
          <p:nvPr>
            <p:ph type="subTitle" idx="7"/>
          </p:nvPr>
        </p:nvSpPr>
        <p:spPr>
          <a:xfrm>
            <a:off x="5280206" y="2657791"/>
            <a:ext cx="19065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7" name="Google Shape;27;p4"/>
          <p:cNvSpPr txBox="1">
            <a:spLocks noGrp="1"/>
          </p:cNvSpPr>
          <p:nvPr>
            <p:ph type="title" idx="8" hasCustomPrompt="1"/>
          </p:nvPr>
        </p:nvSpPr>
        <p:spPr>
          <a:xfrm>
            <a:off x="3426838" y="2242634"/>
            <a:ext cx="17538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8" name="Google Shape;28;p4"/>
          <p:cNvSpPr txBox="1">
            <a:spLocks noGrp="1"/>
          </p:cNvSpPr>
          <p:nvPr>
            <p:ph type="ctrTitle" idx="9"/>
          </p:nvPr>
        </p:nvSpPr>
        <p:spPr>
          <a:xfrm>
            <a:off x="6444878" y="3030582"/>
            <a:ext cx="22518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9" name="Google Shape;29;p4"/>
          <p:cNvSpPr txBox="1">
            <a:spLocks noGrp="1"/>
          </p:cNvSpPr>
          <p:nvPr>
            <p:ph type="subTitle" idx="13"/>
          </p:nvPr>
        </p:nvSpPr>
        <p:spPr>
          <a:xfrm>
            <a:off x="6444878" y="3445631"/>
            <a:ext cx="19065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30" name="Google Shape;30;p4"/>
          <p:cNvSpPr txBox="1">
            <a:spLocks noGrp="1"/>
          </p:cNvSpPr>
          <p:nvPr>
            <p:ph type="title" idx="14" hasCustomPrompt="1"/>
          </p:nvPr>
        </p:nvSpPr>
        <p:spPr>
          <a:xfrm>
            <a:off x="2438988" y="1570510"/>
            <a:ext cx="17538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31" name="Google Shape;31;p4"/>
          <p:cNvSpPr txBox="1">
            <a:spLocks noGrp="1"/>
          </p:cNvSpPr>
          <p:nvPr>
            <p:ph type="ctrTitle" idx="15"/>
          </p:nvPr>
        </p:nvSpPr>
        <p:spPr>
          <a:xfrm>
            <a:off x="720000" y="377975"/>
            <a:ext cx="1337400" cy="9462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32" name="Google Shape;32;p4"/>
          <p:cNvSpPr/>
          <p:nvPr/>
        </p:nvSpPr>
        <p:spPr>
          <a:xfrm>
            <a:off x="-92200" y="550200"/>
            <a:ext cx="1781700" cy="6300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 name="Google Shape;33;p4"/>
          <p:cNvPicPr preferRelativeResize="0"/>
          <p:nvPr/>
        </p:nvPicPr>
        <p:blipFill rotWithShape="1">
          <a:blip r:embed="rId2">
            <a:alphaModFix/>
          </a:blip>
          <a:srcRect l="-5163" r="-5163"/>
          <a:stretch/>
        </p:blipFill>
        <p:spPr>
          <a:xfrm>
            <a:off x="1858738" y="998175"/>
            <a:ext cx="627975" cy="1192426"/>
          </a:xfrm>
          <a:prstGeom prst="rect">
            <a:avLst/>
          </a:prstGeom>
          <a:noFill/>
          <a:ln>
            <a:noFill/>
          </a:ln>
        </p:spPr>
      </p:pic>
      <p:pic>
        <p:nvPicPr>
          <p:cNvPr id="34" name="Google Shape;34;p4"/>
          <p:cNvPicPr preferRelativeResize="0"/>
          <p:nvPr/>
        </p:nvPicPr>
        <p:blipFill rotWithShape="1">
          <a:blip r:embed="rId3">
            <a:alphaModFix/>
          </a:blip>
          <a:srcRect l="-6985" r="-6974"/>
          <a:stretch/>
        </p:blipFill>
        <p:spPr>
          <a:xfrm>
            <a:off x="3143619" y="1788688"/>
            <a:ext cx="587575" cy="1192425"/>
          </a:xfrm>
          <a:prstGeom prst="rect">
            <a:avLst/>
          </a:prstGeom>
          <a:noFill/>
          <a:ln>
            <a:noFill/>
          </a:ln>
        </p:spPr>
      </p:pic>
      <p:pic>
        <p:nvPicPr>
          <p:cNvPr id="35" name="Google Shape;35;p4"/>
          <p:cNvPicPr preferRelativeResize="0"/>
          <p:nvPr/>
        </p:nvPicPr>
        <p:blipFill rotWithShape="1">
          <a:blip r:embed="rId4">
            <a:alphaModFix/>
          </a:blip>
          <a:srcRect l="-1093" r="-1083"/>
          <a:stretch/>
        </p:blipFill>
        <p:spPr>
          <a:xfrm>
            <a:off x="5571661" y="3375372"/>
            <a:ext cx="661125" cy="1163225"/>
          </a:xfrm>
          <a:prstGeom prst="rect">
            <a:avLst/>
          </a:prstGeom>
          <a:noFill/>
          <a:ln>
            <a:noFill/>
          </a:ln>
        </p:spPr>
      </p:pic>
      <p:pic>
        <p:nvPicPr>
          <p:cNvPr id="36" name="Google Shape;36;p4"/>
          <p:cNvPicPr preferRelativeResize="0"/>
          <p:nvPr/>
        </p:nvPicPr>
        <p:blipFill rotWithShape="1">
          <a:blip r:embed="rId5">
            <a:alphaModFix/>
          </a:blip>
          <a:srcRect l="-17075" r="-17062"/>
          <a:stretch/>
        </p:blipFill>
        <p:spPr>
          <a:xfrm>
            <a:off x="4312130" y="2586506"/>
            <a:ext cx="759475" cy="120955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ext 1">
  <p:cSld name="CUSTOM_15">
    <p:spTree>
      <p:nvGrpSpPr>
        <p:cNvPr id="1" name="Shape 37"/>
        <p:cNvGrpSpPr/>
        <p:nvPr/>
      </p:nvGrpSpPr>
      <p:grpSpPr>
        <a:xfrm>
          <a:off x="0" y="0"/>
          <a:ext cx="0" cy="0"/>
          <a:chOff x="0" y="0"/>
          <a:chExt cx="0" cy="0"/>
        </a:xfrm>
      </p:grpSpPr>
      <p:sp>
        <p:nvSpPr>
          <p:cNvPr id="38" name="Google Shape;38;p5"/>
          <p:cNvSpPr txBox="1">
            <a:spLocks noGrp="1"/>
          </p:cNvSpPr>
          <p:nvPr>
            <p:ph type="subTitle" idx="1"/>
          </p:nvPr>
        </p:nvSpPr>
        <p:spPr>
          <a:xfrm>
            <a:off x="2828850" y="2085625"/>
            <a:ext cx="3029100" cy="149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39" name="Google Shape;39;p5"/>
          <p:cNvSpPr txBox="1">
            <a:spLocks noGrp="1"/>
          </p:cNvSpPr>
          <p:nvPr>
            <p:ph type="ctrTitle"/>
          </p:nvPr>
        </p:nvSpPr>
        <p:spPr>
          <a:xfrm>
            <a:off x="720000" y="377975"/>
            <a:ext cx="1337400" cy="9462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0" name="Google Shape;40;p5"/>
          <p:cNvSpPr/>
          <p:nvPr/>
        </p:nvSpPr>
        <p:spPr>
          <a:xfrm>
            <a:off x="-92200" y="550200"/>
            <a:ext cx="1781700" cy="6300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design">
  <p:cSld name="CUSTOM_18">
    <p:spTree>
      <p:nvGrpSpPr>
        <p:cNvPr id="1" name="Shape 41"/>
        <p:cNvGrpSpPr/>
        <p:nvPr/>
      </p:nvGrpSpPr>
      <p:grpSpPr>
        <a:xfrm>
          <a:off x="0" y="0"/>
          <a:ext cx="0" cy="0"/>
          <a:chOff x="0" y="0"/>
          <a:chExt cx="0" cy="0"/>
        </a:xfrm>
      </p:grpSpPr>
      <p:sp>
        <p:nvSpPr>
          <p:cNvPr id="42" name="Google Shape;42;p6"/>
          <p:cNvSpPr txBox="1">
            <a:spLocks noGrp="1"/>
          </p:cNvSpPr>
          <p:nvPr>
            <p:ph type="ctrTitle"/>
          </p:nvPr>
        </p:nvSpPr>
        <p:spPr>
          <a:xfrm>
            <a:off x="720000" y="377975"/>
            <a:ext cx="1337400" cy="9462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3" name="Google Shape;43;p6"/>
          <p:cNvSpPr/>
          <p:nvPr/>
        </p:nvSpPr>
        <p:spPr>
          <a:xfrm>
            <a:off x="-92200" y="550200"/>
            <a:ext cx="1781700" cy="6300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CUSTOM_16_1">
    <p:spTree>
      <p:nvGrpSpPr>
        <p:cNvPr id="1" name="Shape 44"/>
        <p:cNvGrpSpPr/>
        <p:nvPr/>
      </p:nvGrpSpPr>
      <p:grpSpPr>
        <a:xfrm>
          <a:off x="0" y="0"/>
          <a:ext cx="0" cy="0"/>
          <a:chOff x="0" y="0"/>
          <a:chExt cx="0" cy="0"/>
        </a:xfrm>
      </p:grpSpPr>
      <p:sp>
        <p:nvSpPr>
          <p:cNvPr id="45" name="Google Shape;45;p7"/>
          <p:cNvSpPr txBox="1">
            <a:spLocks noGrp="1"/>
          </p:cNvSpPr>
          <p:nvPr>
            <p:ph type="subTitle" idx="1"/>
          </p:nvPr>
        </p:nvSpPr>
        <p:spPr>
          <a:xfrm>
            <a:off x="2213250" y="1780575"/>
            <a:ext cx="4717500" cy="631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46" name="Google Shape;46;p7"/>
          <p:cNvSpPr txBox="1">
            <a:spLocks noGrp="1"/>
          </p:cNvSpPr>
          <p:nvPr>
            <p:ph type="subTitle" idx="2"/>
          </p:nvPr>
        </p:nvSpPr>
        <p:spPr>
          <a:xfrm>
            <a:off x="3667500" y="2556775"/>
            <a:ext cx="1809000" cy="213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atin typeface="Unica One"/>
                <a:ea typeface="Unica One"/>
                <a:cs typeface="Unica One"/>
                <a:sym typeface="Unica One"/>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lums ">
  <p:cSld name="TITLE_ONLY_3">
    <p:spTree>
      <p:nvGrpSpPr>
        <p:cNvPr id="1" name="Shape 47"/>
        <p:cNvGrpSpPr/>
        <p:nvPr/>
      </p:nvGrpSpPr>
      <p:grpSpPr>
        <a:xfrm>
          <a:off x="0" y="0"/>
          <a:ext cx="0" cy="0"/>
          <a:chOff x="0" y="0"/>
          <a:chExt cx="0" cy="0"/>
        </a:xfrm>
      </p:grpSpPr>
      <p:sp>
        <p:nvSpPr>
          <p:cNvPr id="48" name="Google Shape;48;p8"/>
          <p:cNvSpPr txBox="1">
            <a:spLocks noGrp="1"/>
          </p:cNvSpPr>
          <p:nvPr>
            <p:ph type="ctrTitle"/>
          </p:nvPr>
        </p:nvSpPr>
        <p:spPr>
          <a:xfrm>
            <a:off x="-7500" y="644663"/>
            <a:ext cx="4567800" cy="946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49" name="Google Shape;49;p8"/>
          <p:cNvSpPr txBox="1">
            <a:spLocks noGrp="1"/>
          </p:cNvSpPr>
          <p:nvPr>
            <p:ph type="subTitle" idx="1"/>
          </p:nvPr>
        </p:nvSpPr>
        <p:spPr>
          <a:xfrm>
            <a:off x="877800" y="1499300"/>
            <a:ext cx="27972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0" name="Google Shape;50;p8"/>
          <p:cNvSpPr txBox="1">
            <a:spLocks noGrp="1"/>
          </p:cNvSpPr>
          <p:nvPr>
            <p:ph type="subTitle" idx="2"/>
          </p:nvPr>
        </p:nvSpPr>
        <p:spPr>
          <a:xfrm>
            <a:off x="5455475" y="1499300"/>
            <a:ext cx="27972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1" name="Google Shape;51;p8"/>
          <p:cNvSpPr txBox="1">
            <a:spLocks noGrp="1"/>
          </p:cNvSpPr>
          <p:nvPr>
            <p:ph type="ctrTitle" idx="3"/>
          </p:nvPr>
        </p:nvSpPr>
        <p:spPr>
          <a:xfrm>
            <a:off x="4560425" y="644663"/>
            <a:ext cx="4587300" cy="946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ree columns 2">
  <p:cSld name="TITLE_ONLY_2_1">
    <p:spTree>
      <p:nvGrpSpPr>
        <p:cNvPr id="1" name="Shape 52"/>
        <p:cNvGrpSpPr/>
        <p:nvPr/>
      </p:nvGrpSpPr>
      <p:grpSpPr>
        <a:xfrm>
          <a:off x="0" y="0"/>
          <a:ext cx="0" cy="0"/>
          <a:chOff x="0" y="0"/>
          <a:chExt cx="0" cy="0"/>
        </a:xfrm>
      </p:grpSpPr>
      <p:sp>
        <p:nvSpPr>
          <p:cNvPr id="53" name="Google Shape;53;p9"/>
          <p:cNvSpPr txBox="1">
            <a:spLocks noGrp="1"/>
          </p:cNvSpPr>
          <p:nvPr>
            <p:ph type="subTitle" idx="1"/>
          </p:nvPr>
        </p:nvSpPr>
        <p:spPr>
          <a:xfrm>
            <a:off x="2640241" y="1227261"/>
            <a:ext cx="2602500" cy="111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0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
        <p:nvSpPr>
          <p:cNvPr id="54" name="Google Shape;54;p9"/>
          <p:cNvSpPr txBox="1">
            <a:spLocks noGrp="1"/>
          </p:cNvSpPr>
          <p:nvPr>
            <p:ph type="subTitle" idx="2"/>
          </p:nvPr>
        </p:nvSpPr>
        <p:spPr>
          <a:xfrm>
            <a:off x="1832400" y="2236096"/>
            <a:ext cx="2602500" cy="111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0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
        <p:nvSpPr>
          <p:cNvPr id="55" name="Google Shape;55;p9"/>
          <p:cNvSpPr txBox="1">
            <a:spLocks noGrp="1"/>
          </p:cNvSpPr>
          <p:nvPr>
            <p:ph type="ctrTitle"/>
          </p:nvPr>
        </p:nvSpPr>
        <p:spPr>
          <a:xfrm>
            <a:off x="2623486" y="994861"/>
            <a:ext cx="2619300" cy="3849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SzPts val="1600"/>
              <a:buNone/>
              <a:defRPr sz="1600"/>
            </a:lvl1pPr>
            <a:lvl2pPr lvl="1" algn="r" rtl="0">
              <a:spcBef>
                <a:spcPts val="0"/>
              </a:spcBef>
              <a:spcAft>
                <a:spcPts val="0"/>
              </a:spcAft>
              <a:buSzPts val="1600"/>
              <a:buFont typeface="Unica One"/>
              <a:buNone/>
              <a:defRPr sz="1600">
                <a:latin typeface="Unica One"/>
                <a:ea typeface="Unica One"/>
                <a:cs typeface="Unica One"/>
                <a:sym typeface="Unica One"/>
              </a:defRPr>
            </a:lvl2pPr>
            <a:lvl3pPr lvl="2" algn="r" rtl="0">
              <a:spcBef>
                <a:spcPts val="0"/>
              </a:spcBef>
              <a:spcAft>
                <a:spcPts val="0"/>
              </a:spcAft>
              <a:buSzPts val="1600"/>
              <a:buFont typeface="Unica One"/>
              <a:buNone/>
              <a:defRPr sz="1600">
                <a:latin typeface="Unica One"/>
                <a:ea typeface="Unica One"/>
                <a:cs typeface="Unica One"/>
                <a:sym typeface="Unica One"/>
              </a:defRPr>
            </a:lvl3pPr>
            <a:lvl4pPr lvl="3" algn="r" rtl="0">
              <a:spcBef>
                <a:spcPts val="0"/>
              </a:spcBef>
              <a:spcAft>
                <a:spcPts val="0"/>
              </a:spcAft>
              <a:buSzPts val="1600"/>
              <a:buFont typeface="Unica One"/>
              <a:buNone/>
              <a:defRPr sz="1600">
                <a:latin typeface="Unica One"/>
                <a:ea typeface="Unica One"/>
                <a:cs typeface="Unica One"/>
                <a:sym typeface="Unica One"/>
              </a:defRPr>
            </a:lvl4pPr>
            <a:lvl5pPr lvl="4" algn="r" rtl="0">
              <a:spcBef>
                <a:spcPts val="0"/>
              </a:spcBef>
              <a:spcAft>
                <a:spcPts val="0"/>
              </a:spcAft>
              <a:buSzPts val="1600"/>
              <a:buFont typeface="Unica One"/>
              <a:buNone/>
              <a:defRPr sz="1600">
                <a:latin typeface="Unica One"/>
                <a:ea typeface="Unica One"/>
                <a:cs typeface="Unica One"/>
                <a:sym typeface="Unica One"/>
              </a:defRPr>
            </a:lvl5pPr>
            <a:lvl6pPr lvl="5" algn="r" rtl="0">
              <a:spcBef>
                <a:spcPts val="0"/>
              </a:spcBef>
              <a:spcAft>
                <a:spcPts val="0"/>
              </a:spcAft>
              <a:buSzPts val="1600"/>
              <a:buFont typeface="Unica One"/>
              <a:buNone/>
              <a:defRPr sz="1600">
                <a:latin typeface="Unica One"/>
                <a:ea typeface="Unica One"/>
                <a:cs typeface="Unica One"/>
                <a:sym typeface="Unica One"/>
              </a:defRPr>
            </a:lvl6pPr>
            <a:lvl7pPr lvl="6" algn="r" rtl="0">
              <a:spcBef>
                <a:spcPts val="0"/>
              </a:spcBef>
              <a:spcAft>
                <a:spcPts val="0"/>
              </a:spcAft>
              <a:buSzPts val="1600"/>
              <a:buFont typeface="Unica One"/>
              <a:buNone/>
              <a:defRPr sz="1600">
                <a:latin typeface="Unica One"/>
                <a:ea typeface="Unica One"/>
                <a:cs typeface="Unica One"/>
                <a:sym typeface="Unica One"/>
              </a:defRPr>
            </a:lvl7pPr>
            <a:lvl8pPr lvl="7" algn="r" rtl="0">
              <a:spcBef>
                <a:spcPts val="0"/>
              </a:spcBef>
              <a:spcAft>
                <a:spcPts val="0"/>
              </a:spcAft>
              <a:buSzPts val="1600"/>
              <a:buFont typeface="Unica One"/>
              <a:buNone/>
              <a:defRPr sz="1600">
                <a:latin typeface="Unica One"/>
                <a:ea typeface="Unica One"/>
                <a:cs typeface="Unica One"/>
                <a:sym typeface="Unica One"/>
              </a:defRPr>
            </a:lvl8pPr>
            <a:lvl9pPr lvl="8" algn="r" rtl="0">
              <a:spcBef>
                <a:spcPts val="0"/>
              </a:spcBef>
              <a:spcAft>
                <a:spcPts val="0"/>
              </a:spcAft>
              <a:buSzPts val="1600"/>
              <a:buFont typeface="Unica One"/>
              <a:buNone/>
              <a:defRPr sz="1600">
                <a:latin typeface="Unica One"/>
                <a:ea typeface="Unica One"/>
                <a:cs typeface="Unica One"/>
                <a:sym typeface="Unica One"/>
              </a:defRPr>
            </a:lvl9pPr>
          </a:lstStyle>
          <a:p>
            <a:endParaRPr/>
          </a:p>
        </p:txBody>
      </p:sp>
      <p:sp>
        <p:nvSpPr>
          <p:cNvPr id="56" name="Google Shape;56;p9"/>
          <p:cNvSpPr txBox="1">
            <a:spLocks noGrp="1"/>
          </p:cNvSpPr>
          <p:nvPr>
            <p:ph type="ctrTitle" idx="3"/>
          </p:nvPr>
        </p:nvSpPr>
        <p:spPr>
          <a:xfrm>
            <a:off x="1815600" y="2003696"/>
            <a:ext cx="2619300" cy="3849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SzPts val="1600"/>
              <a:buNone/>
              <a:defRPr sz="1600"/>
            </a:lvl1pPr>
            <a:lvl2pPr lvl="1" algn="r" rtl="0">
              <a:spcBef>
                <a:spcPts val="0"/>
              </a:spcBef>
              <a:spcAft>
                <a:spcPts val="0"/>
              </a:spcAft>
              <a:buSzPts val="1600"/>
              <a:buFont typeface="Unica One"/>
              <a:buNone/>
              <a:defRPr sz="1600">
                <a:latin typeface="Unica One"/>
                <a:ea typeface="Unica One"/>
                <a:cs typeface="Unica One"/>
                <a:sym typeface="Unica One"/>
              </a:defRPr>
            </a:lvl2pPr>
            <a:lvl3pPr lvl="2" algn="r" rtl="0">
              <a:spcBef>
                <a:spcPts val="0"/>
              </a:spcBef>
              <a:spcAft>
                <a:spcPts val="0"/>
              </a:spcAft>
              <a:buSzPts val="1600"/>
              <a:buFont typeface="Unica One"/>
              <a:buNone/>
              <a:defRPr sz="1600">
                <a:latin typeface="Unica One"/>
                <a:ea typeface="Unica One"/>
                <a:cs typeface="Unica One"/>
                <a:sym typeface="Unica One"/>
              </a:defRPr>
            </a:lvl3pPr>
            <a:lvl4pPr lvl="3" algn="r" rtl="0">
              <a:spcBef>
                <a:spcPts val="0"/>
              </a:spcBef>
              <a:spcAft>
                <a:spcPts val="0"/>
              </a:spcAft>
              <a:buSzPts val="1600"/>
              <a:buFont typeface="Unica One"/>
              <a:buNone/>
              <a:defRPr sz="1600">
                <a:latin typeface="Unica One"/>
                <a:ea typeface="Unica One"/>
                <a:cs typeface="Unica One"/>
                <a:sym typeface="Unica One"/>
              </a:defRPr>
            </a:lvl4pPr>
            <a:lvl5pPr lvl="4" algn="r" rtl="0">
              <a:spcBef>
                <a:spcPts val="0"/>
              </a:spcBef>
              <a:spcAft>
                <a:spcPts val="0"/>
              </a:spcAft>
              <a:buSzPts val="1600"/>
              <a:buFont typeface="Unica One"/>
              <a:buNone/>
              <a:defRPr sz="1600">
                <a:latin typeface="Unica One"/>
                <a:ea typeface="Unica One"/>
                <a:cs typeface="Unica One"/>
                <a:sym typeface="Unica One"/>
              </a:defRPr>
            </a:lvl5pPr>
            <a:lvl6pPr lvl="5" algn="r" rtl="0">
              <a:spcBef>
                <a:spcPts val="0"/>
              </a:spcBef>
              <a:spcAft>
                <a:spcPts val="0"/>
              </a:spcAft>
              <a:buSzPts val="1600"/>
              <a:buFont typeface="Unica One"/>
              <a:buNone/>
              <a:defRPr sz="1600">
                <a:latin typeface="Unica One"/>
                <a:ea typeface="Unica One"/>
                <a:cs typeface="Unica One"/>
                <a:sym typeface="Unica One"/>
              </a:defRPr>
            </a:lvl6pPr>
            <a:lvl7pPr lvl="6" algn="r" rtl="0">
              <a:spcBef>
                <a:spcPts val="0"/>
              </a:spcBef>
              <a:spcAft>
                <a:spcPts val="0"/>
              </a:spcAft>
              <a:buSzPts val="1600"/>
              <a:buFont typeface="Unica One"/>
              <a:buNone/>
              <a:defRPr sz="1600">
                <a:latin typeface="Unica One"/>
                <a:ea typeface="Unica One"/>
                <a:cs typeface="Unica One"/>
                <a:sym typeface="Unica One"/>
              </a:defRPr>
            </a:lvl7pPr>
            <a:lvl8pPr lvl="7" algn="r" rtl="0">
              <a:spcBef>
                <a:spcPts val="0"/>
              </a:spcBef>
              <a:spcAft>
                <a:spcPts val="0"/>
              </a:spcAft>
              <a:buSzPts val="1600"/>
              <a:buFont typeface="Unica One"/>
              <a:buNone/>
              <a:defRPr sz="1600">
                <a:latin typeface="Unica One"/>
                <a:ea typeface="Unica One"/>
                <a:cs typeface="Unica One"/>
                <a:sym typeface="Unica One"/>
              </a:defRPr>
            </a:lvl8pPr>
            <a:lvl9pPr lvl="8" algn="r" rtl="0">
              <a:spcBef>
                <a:spcPts val="0"/>
              </a:spcBef>
              <a:spcAft>
                <a:spcPts val="0"/>
              </a:spcAft>
              <a:buSzPts val="1600"/>
              <a:buFont typeface="Unica One"/>
              <a:buNone/>
              <a:defRPr sz="1600">
                <a:latin typeface="Unica One"/>
                <a:ea typeface="Unica One"/>
                <a:cs typeface="Unica One"/>
                <a:sym typeface="Unica One"/>
              </a:defRPr>
            </a:lvl9pPr>
          </a:lstStyle>
          <a:p>
            <a:endParaRPr/>
          </a:p>
        </p:txBody>
      </p:sp>
      <p:sp>
        <p:nvSpPr>
          <p:cNvPr id="57" name="Google Shape;57;p9"/>
          <p:cNvSpPr txBox="1">
            <a:spLocks noGrp="1"/>
          </p:cNvSpPr>
          <p:nvPr>
            <p:ph type="subTitle" idx="4"/>
          </p:nvPr>
        </p:nvSpPr>
        <p:spPr>
          <a:xfrm>
            <a:off x="994200" y="3244639"/>
            <a:ext cx="2602500" cy="111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0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
        <p:nvSpPr>
          <p:cNvPr id="58" name="Google Shape;58;p9"/>
          <p:cNvSpPr txBox="1">
            <a:spLocks noGrp="1"/>
          </p:cNvSpPr>
          <p:nvPr>
            <p:ph type="ctrTitle" idx="5"/>
          </p:nvPr>
        </p:nvSpPr>
        <p:spPr>
          <a:xfrm>
            <a:off x="977400" y="3012239"/>
            <a:ext cx="2619300" cy="3849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SzPts val="1600"/>
              <a:buNone/>
              <a:defRPr sz="1600"/>
            </a:lvl1pPr>
            <a:lvl2pPr lvl="1" algn="r" rtl="0">
              <a:spcBef>
                <a:spcPts val="0"/>
              </a:spcBef>
              <a:spcAft>
                <a:spcPts val="0"/>
              </a:spcAft>
              <a:buSzPts val="1600"/>
              <a:buFont typeface="Unica One"/>
              <a:buNone/>
              <a:defRPr sz="1600">
                <a:latin typeface="Unica One"/>
                <a:ea typeface="Unica One"/>
                <a:cs typeface="Unica One"/>
                <a:sym typeface="Unica One"/>
              </a:defRPr>
            </a:lvl2pPr>
            <a:lvl3pPr lvl="2" algn="r" rtl="0">
              <a:spcBef>
                <a:spcPts val="0"/>
              </a:spcBef>
              <a:spcAft>
                <a:spcPts val="0"/>
              </a:spcAft>
              <a:buSzPts val="1600"/>
              <a:buFont typeface="Unica One"/>
              <a:buNone/>
              <a:defRPr sz="1600">
                <a:latin typeface="Unica One"/>
                <a:ea typeface="Unica One"/>
                <a:cs typeface="Unica One"/>
                <a:sym typeface="Unica One"/>
              </a:defRPr>
            </a:lvl3pPr>
            <a:lvl4pPr lvl="3" algn="r" rtl="0">
              <a:spcBef>
                <a:spcPts val="0"/>
              </a:spcBef>
              <a:spcAft>
                <a:spcPts val="0"/>
              </a:spcAft>
              <a:buSzPts val="1600"/>
              <a:buFont typeface="Unica One"/>
              <a:buNone/>
              <a:defRPr sz="1600">
                <a:latin typeface="Unica One"/>
                <a:ea typeface="Unica One"/>
                <a:cs typeface="Unica One"/>
                <a:sym typeface="Unica One"/>
              </a:defRPr>
            </a:lvl4pPr>
            <a:lvl5pPr lvl="4" algn="r" rtl="0">
              <a:spcBef>
                <a:spcPts val="0"/>
              </a:spcBef>
              <a:spcAft>
                <a:spcPts val="0"/>
              </a:spcAft>
              <a:buSzPts val="1600"/>
              <a:buFont typeface="Unica One"/>
              <a:buNone/>
              <a:defRPr sz="1600">
                <a:latin typeface="Unica One"/>
                <a:ea typeface="Unica One"/>
                <a:cs typeface="Unica One"/>
                <a:sym typeface="Unica One"/>
              </a:defRPr>
            </a:lvl5pPr>
            <a:lvl6pPr lvl="5" algn="r" rtl="0">
              <a:spcBef>
                <a:spcPts val="0"/>
              </a:spcBef>
              <a:spcAft>
                <a:spcPts val="0"/>
              </a:spcAft>
              <a:buSzPts val="1600"/>
              <a:buFont typeface="Unica One"/>
              <a:buNone/>
              <a:defRPr sz="1600">
                <a:latin typeface="Unica One"/>
                <a:ea typeface="Unica One"/>
                <a:cs typeface="Unica One"/>
                <a:sym typeface="Unica One"/>
              </a:defRPr>
            </a:lvl6pPr>
            <a:lvl7pPr lvl="6" algn="r" rtl="0">
              <a:spcBef>
                <a:spcPts val="0"/>
              </a:spcBef>
              <a:spcAft>
                <a:spcPts val="0"/>
              </a:spcAft>
              <a:buSzPts val="1600"/>
              <a:buFont typeface="Unica One"/>
              <a:buNone/>
              <a:defRPr sz="1600">
                <a:latin typeface="Unica One"/>
                <a:ea typeface="Unica One"/>
                <a:cs typeface="Unica One"/>
                <a:sym typeface="Unica One"/>
              </a:defRPr>
            </a:lvl7pPr>
            <a:lvl8pPr lvl="7" algn="r" rtl="0">
              <a:spcBef>
                <a:spcPts val="0"/>
              </a:spcBef>
              <a:spcAft>
                <a:spcPts val="0"/>
              </a:spcAft>
              <a:buSzPts val="1600"/>
              <a:buFont typeface="Unica One"/>
              <a:buNone/>
              <a:defRPr sz="1600">
                <a:latin typeface="Unica One"/>
                <a:ea typeface="Unica One"/>
                <a:cs typeface="Unica One"/>
                <a:sym typeface="Unica One"/>
              </a:defRPr>
            </a:lvl8pPr>
            <a:lvl9pPr lvl="8" algn="r" rtl="0">
              <a:spcBef>
                <a:spcPts val="0"/>
              </a:spcBef>
              <a:spcAft>
                <a:spcPts val="0"/>
              </a:spcAft>
              <a:buSzPts val="1600"/>
              <a:buFont typeface="Unica One"/>
              <a:buNone/>
              <a:defRPr sz="1600">
                <a:latin typeface="Unica One"/>
                <a:ea typeface="Unica One"/>
                <a:cs typeface="Unica One"/>
                <a:sym typeface="Unica One"/>
              </a:defRPr>
            </a:lvl9pPr>
          </a:lstStyle>
          <a:p>
            <a:endParaRPr/>
          </a:p>
        </p:txBody>
      </p:sp>
      <p:sp>
        <p:nvSpPr>
          <p:cNvPr id="59" name="Google Shape;59;p9"/>
          <p:cNvSpPr txBox="1">
            <a:spLocks noGrp="1"/>
          </p:cNvSpPr>
          <p:nvPr>
            <p:ph type="ctrTitle" idx="6"/>
          </p:nvPr>
        </p:nvSpPr>
        <p:spPr>
          <a:xfrm>
            <a:off x="720000" y="377975"/>
            <a:ext cx="1249200" cy="9462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60" name="Google Shape;60;p9"/>
          <p:cNvSpPr/>
          <p:nvPr/>
        </p:nvSpPr>
        <p:spPr>
          <a:xfrm>
            <a:off x="-92200" y="550200"/>
            <a:ext cx="1781700" cy="6300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text 2">
  <p:cSld name="CUSTOM_11_1_2_1">
    <p:spTree>
      <p:nvGrpSpPr>
        <p:cNvPr id="1" name="Shape 61"/>
        <p:cNvGrpSpPr/>
        <p:nvPr/>
      </p:nvGrpSpPr>
      <p:grpSpPr>
        <a:xfrm>
          <a:off x="0" y="0"/>
          <a:ext cx="0" cy="0"/>
          <a:chOff x="0" y="0"/>
          <a:chExt cx="0" cy="0"/>
        </a:xfrm>
      </p:grpSpPr>
      <p:sp>
        <p:nvSpPr>
          <p:cNvPr id="62" name="Google Shape;62;p10"/>
          <p:cNvSpPr txBox="1">
            <a:spLocks noGrp="1"/>
          </p:cNvSpPr>
          <p:nvPr>
            <p:ph type="ctrTitle"/>
          </p:nvPr>
        </p:nvSpPr>
        <p:spPr>
          <a:xfrm>
            <a:off x="2638350" y="-156902"/>
            <a:ext cx="3867300" cy="205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lvl1pPr>
            <a:lvl2pPr lvl="1" algn="ctr" rtl="0">
              <a:spcBef>
                <a:spcPts val="0"/>
              </a:spcBef>
              <a:spcAft>
                <a:spcPts val="0"/>
              </a:spcAft>
              <a:buClr>
                <a:srgbClr val="FFFFFF"/>
              </a:buClr>
              <a:buSzPts val="1600"/>
              <a:buNone/>
              <a:defRPr sz="1600">
                <a:solidFill>
                  <a:srgbClr val="FFFFFF"/>
                </a:solidFill>
              </a:defRPr>
            </a:lvl2pPr>
            <a:lvl3pPr lvl="2" algn="ctr" rtl="0">
              <a:spcBef>
                <a:spcPts val="0"/>
              </a:spcBef>
              <a:spcAft>
                <a:spcPts val="0"/>
              </a:spcAft>
              <a:buClr>
                <a:srgbClr val="FFFFFF"/>
              </a:buClr>
              <a:buSzPts val="1600"/>
              <a:buNone/>
              <a:defRPr sz="1600">
                <a:solidFill>
                  <a:srgbClr val="FFFFFF"/>
                </a:solidFill>
              </a:defRPr>
            </a:lvl3pPr>
            <a:lvl4pPr lvl="3" algn="ctr" rtl="0">
              <a:spcBef>
                <a:spcPts val="0"/>
              </a:spcBef>
              <a:spcAft>
                <a:spcPts val="0"/>
              </a:spcAft>
              <a:buClr>
                <a:srgbClr val="FFFFFF"/>
              </a:buClr>
              <a:buSzPts val="1600"/>
              <a:buNone/>
              <a:defRPr sz="1600">
                <a:solidFill>
                  <a:srgbClr val="FFFFFF"/>
                </a:solidFill>
              </a:defRPr>
            </a:lvl4pPr>
            <a:lvl5pPr lvl="4" algn="ctr" rtl="0">
              <a:spcBef>
                <a:spcPts val="0"/>
              </a:spcBef>
              <a:spcAft>
                <a:spcPts val="0"/>
              </a:spcAft>
              <a:buClr>
                <a:srgbClr val="FFFFFF"/>
              </a:buClr>
              <a:buSzPts val="1600"/>
              <a:buNone/>
              <a:defRPr sz="1600">
                <a:solidFill>
                  <a:srgbClr val="FFFFFF"/>
                </a:solidFill>
              </a:defRPr>
            </a:lvl5pPr>
            <a:lvl6pPr lvl="5" algn="ctr" rtl="0">
              <a:spcBef>
                <a:spcPts val="0"/>
              </a:spcBef>
              <a:spcAft>
                <a:spcPts val="0"/>
              </a:spcAft>
              <a:buClr>
                <a:srgbClr val="FFFFFF"/>
              </a:buClr>
              <a:buSzPts val="1600"/>
              <a:buNone/>
              <a:defRPr sz="1600">
                <a:solidFill>
                  <a:srgbClr val="FFFFFF"/>
                </a:solidFill>
              </a:defRPr>
            </a:lvl6pPr>
            <a:lvl7pPr lvl="6" algn="ctr" rtl="0">
              <a:spcBef>
                <a:spcPts val="0"/>
              </a:spcBef>
              <a:spcAft>
                <a:spcPts val="0"/>
              </a:spcAft>
              <a:buClr>
                <a:srgbClr val="FFFFFF"/>
              </a:buClr>
              <a:buSzPts val="1600"/>
              <a:buNone/>
              <a:defRPr sz="1600">
                <a:solidFill>
                  <a:srgbClr val="FFFFFF"/>
                </a:solidFill>
              </a:defRPr>
            </a:lvl7pPr>
            <a:lvl8pPr lvl="7" algn="ctr" rtl="0">
              <a:spcBef>
                <a:spcPts val="0"/>
              </a:spcBef>
              <a:spcAft>
                <a:spcPts val="0"/>
              </a:spcAft>
              <a:buClr>
                <a:srgbClr val="FFFFFF"/>
              </a:buClr>
              <a:buSzPts val="1600"/>
              <a:buNone/>
              <a:defRPr sz="1600">
                <a:solidFill>
                  <a:srgbClr val="FFFFFF"/>
                </a:solidFill>
              </a:defRPr>
            </a:lvl8pPr>
            <a:lvl9pPr lvl="8" algn="ctr" rtl="0">
              <a:spcBef>
                <a:spcPts val="0"/>
              </a:spcBef>
              <a:spcAft>
                <a:spcPts val="0"/>
              </a:spcAft>
              <a:buClr>
                <a:srgbClr val="FFFFFF"/>
              </a:buClr>
              <a:buSzPts val="1600"/>
              <a:buNone/>
              <a:defRPr sz="1600">
                <a:solidFill>
                  <a:srgbClr val="FFFFFF"/>
                </a:solidFill>
              </a:defRPr>
            </a:lvl9pPr>
          </a:lstStyle>
          <a:p>
            <a:endParaRPr/>
          </a:p>
        </p:txBody>
      </p:sp>
      <p:sp>
        <p:nvSpPr>
          <p:cNvPr id="63" name="Google Shape;63;p10"/>
          <p:cNvSpPr txBox="1">
            <a:spLocks noGrp="1"/>
          </p:cNvSpPr>
          <p:nvPr>
            <p:ph type="subTitle" idx="1"/>
          </p:nvPr>
        </p:nvSpPr>
        <p:spPr>
          <a:xfrm>
            <a:off x="3031200" y="1857025"/>
            <a:ext cx="3081600" cy="178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Clr>
                <a:srgbClr val="FFFFFF"/>
              </a:buClr>
              <a:buSzPts val="1000"/>
              <a:buNone/>
              <a:defRPr sz="1000">
                <a:solidFill>
                  <a:srgbClr val="FFFFFF"/>
                </a:solidFill>
              </a:defRPr>
            </a:lvl2pPr>
            <a:lvl3pPr lvl="2" algn="ctr" rtl="0">
              <a:lnSpc>
                <a:spcPct val="100000"/>
              </a:lnSpc>
              <a:spcBef>
                <a:spcPts val="0"/>
              </a:spcBef>
              <a:spcAft>
                <a:spcPts val="0"/>
              </a:spcAft>
              <a:buClr>
                <a:srgbClr val="FFFFFF"/>
              </a:buClr>
              <a:buSzPts val="1000"/>
              <a:buNone/>
              <a:defRPr sz="1000">
                <a:solidFill>
                  <a:srgbClr val="FFFFFF"/>
                </a:solidFill>
              </a:defRPr>
            </a:lvl3pPr>
            <a:lvl4pPr lvl="3" algn="ctr" rtl="0">
              <a:lnSpc>
                <a:spcPct val="100000"/>
              </a:lnSpc>
              <a:spcBef>
                <a:spcPts val="0"/>
              </a:spcBef>
              <a:spcAft>
                <a:spcPts val="0"/>
              </a:spcAft>
              <a:buClr>
                <a:srgbClr val="FFFFFF"/>
              </a:buClr>
              <a:buSzPts val="1000"/>
              <a:buNone/>
              <a:defRPr sz="1000">
                <a:solidFill>
                  <a:srgbClr val="FFFFFF"/>
                </a:solidFill>
              </a:defRPr>
            </a:lvl4pPr>
            <a:lvl5pPr lvl="4" algn="ctr" rtl="0">
              <a:lnSpc>
                <a:spcPct val="100000"/>
              </a:lnSpc>
              <a:spcBef>
                <a:spcPts val="0"/>
              </a:spcBef>
              <a:spcAft>
                <a:spcPts val="0"/>
              </a:spcAft>
              <a:buClr>
                <a:srgbClr val="FFFFFF"/>
              </a:buClr>
              <a:buSzPts val="1000"/>
              <a:buNone/>
              <a:defRPr sz="1000">
                <a:solidFill>
                  <a:srgbClr val="FFFFFF"/>
                </a:solidFill>
              </a:defRPr>
            </a:lvl5pPr>
            <a:lvl6pPr lvl="5" algn="ctr" rtl="0">
              <a:lnSpc>
                <a:spcPct val="100000"/>
              </a:lnSpc>
              <a:spcBef>
                <a:spcPts val="0"/>
              </a:spcBef>
              <a:spcAft>
                <a:spcPts val="0"/>
              </a:spcAft>
              <a:buClr>
                <a:srgbClr val="FFFFFF"/>
              </a:buClr>
              <a:buSzPts val="1000"/>
              <a:buNone/>
              <a:defRPr sz="1000">
                <a:solidFill>
                  <a:srgbClr val="FFFFFF"/>
                </a:solidFill>
              </a:defRPr>
            </a:lvl6pPr>
            <a:lvl7pPr lvl="6" algn="ctr" rtl="0">
              <a:lnSpc>
                <a:spcPct val="100000"/>
              </a:lnSpc>
              <a:spcBef>
                <a:spcPts val="0"/>
              </a:spcBef>
              <a:spcAft>
                <a:spcPts val="0"/>
              </a:spcAft>
              <a:buClr>
                <a:srgbClr val="FFFFFF"/>
              </a:buClr>
              <a:buSzPts val="1000"/>
              <a:buNone/>
              <a:defRPr sz="1000">
                <a:solidFill>
                  <a:srgbClr val="FFFFFF"/>
                </a:solidFill>
              </a:defRPr>
            </a:lvl7pPr>
            <a:lvl8pPr lvl="7" algn="ctr" rtl="0">
              <a:lnSpc>
                <a:spcPct val="100000"/>
              </a:lnSpc>
              <a:spcBef>
                <a:spcPts val="0"/>
              </a:spcBef>
              <a:spcAft>
                <a:spcPts val="0"/>
              </a:spcAft>
              <a:buClr>
                <a:srgbClr val="FFFFFF"/>
              </a:buClr>
              <a:buSzPts val="1000"/>
              <a:buNone/>
              <a:defRPr sz="1000">
                <a:solidFill>
                  <a:srgbClr val="FFFFFF"/>
                </a:solidFill>
              </a:defRPr>
            </a:lvl8pPr>
            <a:lvl9pPr lvl="8" algn="ctr" rtl="0">
              <a:lnSpc>
                <a:spcPct val="100000"/>
              </a:lnSpc>
              <a:spcBef>
                <a:spcPts val="0"/>
              </a:spcBef>
              <a:spcAft>
                <a:spcPts val="0"/>
              </a:spcAft>
              <a:buClr>
                <a:srgbClr val="FFFFFF"/>
              </a:buClr>
              <a:buSzPts val="1000"/>
              <a:buNone/>
              <a:defRPr sz="1000">
                <a:solidFill>
                  <a:srgbClr val="FFFFFF"/>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22262D"/>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2800"/>
              <a:buFont typeface="Unica One"/>
              <a:buNone/>
              <a:defRPr sz="2800">
                <a:solidFill>
                  <a:schemeClr val="lt1"/>
                </a:solidFill>
                <a:latin typeface="Unica One"/>
                <a:ea typeface="Unica One"/>
                <a:cs typeface="Unica One"/>
                <a:sym typeface="Unica One"/>
              </a:defRPr>
            </a:lvl1pPr>
            <a:lvl2pPr lvl="1" rtl="0">
              <a:spcBef>
                <a:spcPts val="0"/>
              </a:spcBef>
              <a:spcAft>
                <a:spcPts val="0"/>
              </a:spcAft>
              <a:buClr>
                <a:schemeClr val="lt1"/>
              </a:buClr>
              <a:buSzPts val="2800"/>
              <a:buFont typeface="Squada One"/>
              <a:buNone/>
              <a:defRPr sz="2800">
                <a:solidFill>
                  <a:schemeClr val="lt1"/>
                </a:solidFill>
                <a:latin typeface="Squada One"/>
                <a:ea typeface="Squada One"/>
                <a:cs typeface="Squada One"/>
                <a:sym typeface="Squada One"/>
              </a:defRPr>
            </a:lvl2pPr>
            <a:lvl3pPr lvl="2" rtl="0">
              <a:spcBef>
                <a:spcPts val="0"/>
              </a:spcBef>
              <a:spcAft>
                <a:spcPts val="0"/>
              </a:spcAft>
              <a:buClr>
                <a:schemeClr val="lt1"/>
              </a:buClr>
              <a:buSzPts val="2800"/>
              <a:buFont typeface="Squada One"/>
              <a:buNone/>
              <a:defRPr sz="2800">
                <a:solidFill>
                  <a:schemeClr val="lt1"/>
                </a:solidFill>
                <a:latin typeface="Squada One"/>
                <a:ea typeface="Squada One"/>
                <a:cs typeface="Squada One"/>
                <a:sym typeface="Squada One"/>
              </a:defRPr>
            </a:lvl3pPr>
            <a:lvl4pPr lvl="3" rtl="0">
              <a:spcBef>
                <a:spcPts val="0"/>
              </a:spcBef>
              <a:spcAft>
                <a:spcPts val="0"/>
              </a:spcAft>
              <a:buClr>
                <a:schemeClr val="lt1"/>
              </a:buClr>
              <a:buSzPts val="2800"/>
              <a:buFont typeface="Squada One"/>
              <a:buNone/>
              <a:defRPr sz="2800">
                <a:solidFill>
                  <a:schemeClr val="lt1"/>
                </a:solidFill>
                <a:latin typeface="Squada One"/>
                <a:ea typeface="Squada One"/>
                <a:cs typeface="Squada One"/>
                <a:sym typeface="Squada One"/>
              </a:defRPr>
            </a:lvl4pPr>
            <a:lvl5pPr lvl="4" rtl="0">
              <a:spcBef>
                <a:spcPts val="0"/>
              </a:spcBef>
              <a:spcAft>
                <a:spcPts val="0"/>
              </a:spcAft>
              <a:buClr>
                <a:schemeClr val="lt1"/>
              </a:buClr>
              <a:buSzPts val="2800"/>
              <a:buFont typeface="Squada One"/>
              <a:buNone/>
              <a:defRPr sz="2800">
                <a:solidFill>
                  <a:schemeClr val="lt1"/>
                </a:solidFill>
                <a:latin typeface="Squada One"/>
                <a:ea typeface="Squada One"/>
                <a:cs typeface="Squada One"/>
                <a:sym typeface="Squada One"/>
              </a:defRPr>
            </a:lvl5pPr>
            <a:lvl6pPr lvl="5" rtl="0">
              <a:spcBef>
                <a:spcPts val="0"/>
              </a:spcBef>
              <a:spcAft>
                <a:spcPts val="0"/>
              </a:spcAft>
              <a:buClr>
                <a:schemeClr val="lt1"/>
              </a:buClr>
              <a:buSzPts val="2800"/>
              <a:buFont typeface="Squada One"/>
              <a:buNone/>
              <a:defRPr sz="2800">
                <a:solidFill>
                  <a:schemeClr val="lt1"/>
                </a:solidFill>
                <a:latin typeface="Squada One"/>
                <a:ea typeface="Squada One"/>
                <a:cs typeface="Squada One"/>
                <a:sym typeface="Squada One"/>
              </a:defRPr>
            </a:lvl6pPr>
            <a:lvl7pPr lvl="6" rtl="0">
              <a:spcBef>
                <a:spcPts val="0"/>
              </a:spcBef>
              <a:spcAft>
                <a:spcPts val="0"/>
              </a:spcAft>
              <a:buClr>
                <a:schemeClr val="lt1"/>
              </a:buClr>
              <a:buSzPts val="2800"/>
              <a:buFont typeface="Squada One"/>
              <a:buNone/>
              <a:defRPr sz="2800">
                <a:solidFill>
                  <a:schemeClr val="lt1"/>
                </a:solidFill>
                <a:latin typeface="Squada One"/>
                <a:ea typeface="Squada One"/>
                <a:cs typeface="Squada One"/>
                <a:sym typeface="Squada One"/>
              </a:defRPr>
            </a:lvl7pPr>
            <a:lvl8pPr lvl="7" rtl="0">
              <a:spcBef>
                <a:spcPts val="0"/>
              </a:spcBef>
              <a:spcAft>
                <a:spcPts val="0"/>
              </a:spcAft>
              <a:buClr>
                <a:schemeClr val="lt1"/>
              </a:buClr>
              <a:buSzPts val="2800"/>
              <a:buFont typeface="Squada One"/>
              <a:buNone/>
              <a:defRPr sz="2800">
                <a:solidFill>
                  <a:schemeClr val="lt1"/>
                </a:solidFill>
                <a:latin typeface="Squada One"/>
                <a:ea typeface="Squada One"/>
                <a:cs typeface="Squada One"/>
                <a:sym typeface="Squada One"/>
              </a:defRPr>
            </a:lvl8pPr>
            <a:lvl9pPr lvl="8" rtl="0">
              <a:spcBef>
                <a:spcPts val="0"/>
              </a:spcBef>
              <a:spcAft>
                <a:spcPts val="0"/>
              </a:spcAft>
              <a:buClr>
                <a:schemeClr val="lt1"/>
              </a:buClr>
              <a:buSzPts val="2800"/>
              <a:buFont typeface="Squada One"/>
              <a:buNone/>
              <a:defRPr sz="2800">
                <a:solidFill>
                  <a:schemeClr val="lt1"/>
                </a:solidFill>
                <a:latin typeface="Squada One"/>
                <a:ea typeface="Squada One"/>
                <a:cs typeface="Squada One"/>
                <a:sym typeface="Squad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lt1"/>
              </a:buClr>
              <a:buSzPts val="1200"/>
              <a:buFont typeface="Lato Light"/>
              <a:buChar char="●"/>
              <a:defRPr sz="1200">
                <a:solidFill>
                  <a:schemeClr val="lt1"/>
                </a:solidFill>
                <a:latin typeface="Lato Light"/>
                <a:ea typeface="Lato Light"/>
                <a:cs typeface="Lato Light"/>
                <a:sym typeface="Lato Light"/>
              </a:defRPr>
            </a:lvl1pPr>
            <a:lvl2pPr marL="914400" lvl="1" indent="-304800" rtl="0">
              <a:lnSpc>
                <a:spcPct val="115000"/>
              </a:lnSpc>
              <a:spcBef>
                <a:spcPts val="1600"/>
              </a:spcBef>
              <a:spcAft>
                <a:spcPts val="0"/>
              </a:spcAft>
              <a:buClr>
                <a:schemeClr val="lt1"/>
              </a:buClr>
              <a:buSzPts val="1200"/>
              <a:buFont typeface="Lato Light"/>
              <a:buChar char="○"/>
              <a:defRPr sz="1200">
                <a:solidFill>
                  <a:schemeClr val="lt1"/>
                </a:solidFill>
                <a:latin typeface="Lato Light"/>
                <a:ea typeface="Lato Light"/>
                <a:cs typeface="Lato Light"/>
                <a:sym typeface="Lato Light"/>
              </a:defRPr>
            </a:lvl2pPr>
            <a:lvl3pPr marL="1371600" lvl="2" indent="-304800" rtl="0">
              <a:lnSpc>
                <a:spcPct val="115000"/>
              </a:lnSpc>
              <a:spcBef>
                <a:spcPts val="1600"/>
              </a:spcBef>
              <a:spcAft>
                <a:spcPts val="0"/>
              </a:spcAft>
              <a:buClr>
                <a:schemeClr val="lt1"/>
              </a:buClr>
              <a:buSzPts val="1200"/>
              <a:buFont typeface="Lato Light"/>
              <a:buChar char="■"/>
              <a:defRPr sz="1200">
                <a:solidFill>
                  <a:schemeClr val="lt1"/>
                </a:solidFill>
                <a:latin typeface="Lato Light"/>
                <a:ea typeface="Lato Light"/>
                <a:cs typeface="Lato Light"/>
                <a:sym typeface="Lato Light"/>
              </a:defRPr>
            </a:lvl3pPr>
            <a:lvl4pPr marL="1828800" lvl="3" indent="-304800" rtl="0">
              <a:lnSpc>
                <a:spcPct val="115000"/>
              </a:lnSpc>
              <a:spcBef>
                <a:spcPts val="1600"/>
              </a:spcBef>
              <a:spcAft>
                <a:spcPts val="0"/>
              </a:spcAft>
              <a:buClr>
                <a:schemeClr val="lt1"/>
              </a:buClr>
              <a:buSzPts val="1200"/>
              <a:buFont typeface="Lato Light"/>
              <a:buChar char="●"/>
              <a:defRPr sz="1200">
                <a:solidFill>
                  <a:schemeClr val="lt1"/>
                </a:solidFill>
                <a:latin typeface="Lato Light"/>
                <a:ea typeface="Lato Light"/>
                <a:cs typeface="Lato Light"/>
                <a:sym typeface="Lato Light"/>
              </a:defRPr>
            </a:lvl4pPr>
            <a:lvl5pPr marL="2286000" lvl="4" indent="-304800" rtl="0">
              <a:lnSpc>
                <a:spcPct val="115000"/>
              </a:lnSpc>
              <a:spcBef>
                <a:spcPts val="1600"/>
              </a:spcBef>
              <a:spcAft>
                <a:spcPts val="0"/>
              </a:spcAft>
              <a:buClr>
                <a:schemeClr val="lt1"/>
              </a:buClr>
              <a:buSzPts val="1200"/>
              <a:buFont typeface="Lato Light"/>
              <a:buChar char="○"/>
              <a:defRPr sz="1200">
                <a:solidFill>
                  <a:schemeClr val="lt1"/>
                </a:solidFill>
                <a:latin typeface="Lato Light"/>
                <a:ea typeface="Lato Light"/>
                <a:cs typeface="Lato Light"/>
                <a:sym typeface="Lato Light"/>
              </a:defRPr>
            </a:lvl5pPr>
            <a:lvl6pPr marL="2743200" lvl="5" indent="-304800" rtl="0">
              <a:lnSpc>
                <a:spcPct val="115000"/>
              </a:lnSpc>
              <a:spcBef>
                <a:spcPts val="1600"/>
              </a:spcBef>
              <a:spcAft>
                <a:spcPts val="0"/>
              </a:spcAft>
              <a:buClr>
                <a:schemeClr val="lt1"/>
              </a:buClr>
              <a:buSzPts val="1200"/>
              <a:buFont typeface="Lato Light"/>
              <a:buChar char="■"/>
              <a:defRPr sz="1200">
                <a:solidFill>
                  <a:schemeClr val="lt1"/>
                </a:solidFill>
                <a:latin typeface="Lato Light"/>
                <a:ea typeface="Lato Light"/>
                <a:cs typeface="Lato Light"/>
                <a:sym typeface="Lato Light"/>
              </a:defRPr>
            </a:lvl6pPr>
            <a:lvl7pPr marL="3200400" lvl="6" indent="-304800" rtl="0">
              <a:lnSpc>
                <a:spcPct val="115000"/>
              </a:lnSpc>
              <a:spcBef>
                <a:spcPts val="1600"/>
              </a:spcBef>
              <a:spcAft>
                <a:spcPts val="0"/>
              </a:spcAft>
              <a:buClr>
                <a:schemeClr val="lt1"/>
              </a:buClr>
              <a:buSzPts val="1200"/>
              <a:buFont typeface="Lato Light"/>
              <a:buChar char="●"/>
              <a:defRPr sz="1200">
                <a:solidFill>
                  <a:schemeClr val="lt1"/>
                </a:solidFill>
                <a:latin typeface="Lato Light"/>
                <a:ea typeface="Lato Light"/>
                <a:cs typeface="Lato Light"/>
                <a:sym typeface="Lato Light"/>
              </a:defRPr>
            </a:lvl7pPr>
            <a:lvl8pPr marL="3657600" lvl="7" indent="-304800" rtl="0">
              <a:lnSpc>
                <a:spcPct val="115000"/>
              </a:lnSpc>
              <a:spcBef>
                <a:spcPts val="1600"/>
              </a:spcBef>
              <a:spcAft>
                <a:spcPts val="0"/>
              </a:spcAft>
              <a:buClr>
                <a:schemeClr val="lt1"/>
              </a:buClr>
              <a:buSzPts val="1200"/>
              <a:buFont typeface="Lato Light"/>
              <a:buChar char="○"/>
              <a:defRPr sz="1200">
                <a:solidFill>
                  <a:schemeClr val="lt1"/>
                </a:solidFill>
                <a:latin typeface="Lato Light"/>
                <a:ea typeface="Lato Light"/>
                <a:cs typeface="Lato Light"/>
                <a:sym typeface="Lato Light"/>
              </a:defRPr>
            </a:lvl8pPr>
            <a:lvl9pPr marL="4114800" lvl="8" indent="-304800" rtl="0">
              <a:lnSpc>
                <a:spcPct val="115000"/>
              </a:lnSpc>
              <a:spcBef>
                <a:spcPts val="1600"/>
              </a:spcBef>
              <a:spcAft>
                <a:spcPts val="1600"/>
              </a:spcAft>
              <a:buClr>
                <a:schemeClr val="lt1"/>
              </a:buClr>
              <a:buSzPts val="1200"/>
              <a:buFont typeface="Lato Light"/>
              <a:buChar char="■"/>
              <a:defRPr sz="1200">
                <a:solidFill>
                  <a:schemeClr val="lt1"/>
                </a:solidFill>
                <a:latin typeface="Lato Light"/>
                <a:ea typeface="Lato Light"/>
                <a:cs typeface="Lato Light"/>
                <a:sym typeface="Lato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5"/>
          <p:cNvPicPr preferRelativeResize="0"/>
          <p:nvPr/>
        </p:nvPicPr>
        <p:blipFill rotWithShape="1">
          <a:blip r:embed="rId3">
            <a:alphaModFix/>
          </a:blip>
          <a:srcRect/>
          <a:stretch/>
        </p:blipFill>
        <p:spPr>
          <a:xfrm>
            <a:off x="0" y="12"/>
            <a:ext cx="9144000" cy="5143492"/>
          </a:xfrm>
          <a:prstGeom prst="rect">
            <a:avLst/>
          </a:prstGeom>
          <a:noFill/>
          <a:ln>
            <a:noFill/>
          </a:ln>
        </p:spPr>
      </p:pic>
      <p:sp>
        <p:nvSpPr>
          <p:cNvPr id="80" name="Google Shape;80;p15"/>
          <p:cNvSpPr txBox="1">
            <a:spLocks noGrp="1"/>
          </p:cNvSpPr>
          <p:nvPr>
            <p:ph type="subTitle" idx="1"/>
          </p:nvPr>
        </p:nvSpPr>
        <p:spPr>
          <a:xfrm>
            <a:off x="3370950" y="2555100"/>
            <a:ext cx="2402100" cy="717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1800">
                <a:solidFill>
                  <a:schemeClr val="lt1"/>
                </a:solidFill>
              </a:rPr>
              <a:t>Yurie Han</a:t>
            </a:r>
            <a:endParaRPr sz="1800">
              <a:solidFill>
                <a:schemeClr val="lt1"/>
              </a:solidFill>
            </a:endParaRPr>
          </a:p>
          <a:p>
            <a:pPr marL="0" lvl="0" indent="0" algn="ctr" rtl="0">
              <a:spcBef>
                <a:spcPts val="0"/>
              </a:spcBef>
              <a:spcAft>
                <a:spcPts val="0"/>
              </a:spcAft>
              <a:buNone/>
            </a:pPr>
            <a:r>
              <a:rPr lang="es" sz="1800">
                <a:solidFill>
                  <a:schemeClr val="lt1"/>
                </a:solidFill>
              </a:rPr>
              <a:t>Happy Valley</a:t>
            </a:r>
            <a:endParaRPr sz="1800">
              <a:solidFill>
                <a:schemeClr val="lt1"/>
              </a:solidFill>
            </a:endParaRPr>
          </a:p>
        </p:txBody>
      </p:sp>
      <p:sp>
        <p:nvSpPr>
          <p:cNvPr id="81" name="Google Shape;81;p15"/>
          <p:cNvSpPr txBox="1">
            <a:spLocks noGrp="1"/>
          </p:cNvSpPr>
          <p:nvPr>
            <p:ph type="ctrTitle"/>
          </p:nvPr>
        </p:nvSpPr>
        <p:spPr>
          <a:xfrm>
            <a:off x="2330850" y="772800"/>
            <a:ext cx="4482300" cy="17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t>If I Were Mayor...</a:t>
            </a:r>
            <a:endParaRPr>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a:spLocks noGrp="1"/>
          </p:cNvSpPr>
          <p:nvPr>
            <p:ph type="ctrTitle"/>
          </p:nvPr>
        </p:nvSpPr>
        <p:spPr>
          <a:xfrm>
            <a:off x="999550" y="377975"/>
            <a:ext cx="7749900" cy="94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3000"/>
              <a:t>1        Distribute Masks and Gloves</a:t>
            </a:r>
            <a:endParaRPr sz="3000"/>
          </a:p>
        </p:txBody>
      </p:sp>
      <p:sp>
        <p:nvSpPr>
          <p:cNvPr id="87" name="Google Shape;87;p16"/>
          <p:cNvSpPr txBox="1"/>
          <p:nvPr/>
        </p:nvSpPr>
        <p:spPr>
          <a:xfrm>
            <a:off x="482250" y="1523475"/>
            <a:ext cx="8179500" cy="315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400">
                <a:solidFill>
                  <a:srgbClr val="FFFFFF"/>
                </a:solidFill>
                <a:latin typeface="Lato Light"/>
                <a:ea typeface="Lato Light"/>
                <a:cs typeface="Lato Light"/>
                <a:sym typeface="Lato Light"/>
              </a:rPr>
              <a:t>At a time like this, the safety and health of all the people is a top priority. In front of grocery stores and restaurants (and other places that are still open), we can set up a table with a volunteer supervising to distribute masks and gloves - items necessary to keep everyone protected. The city can ask for donations of these masks and gloves, and then we will generously hand out these donations to those in need.</a:t>
            </a:r>
            <a:endParaRPr sz="2400">
              <a:solidFill>
                <a:srgbClr val="FFFFFF"/>
              </a:solidFill>
              <a:latin typeface="Lato Light"/>
              <a:ea typeface="Lato Light"/>
              <a:cs typeface="Lato Light"/>
              <a:sym typeface="Lato Light"/>
            </a:endParaRPr>
          </a:p>
        </p:txBody>
      </p:sp>
      <p:grpSp>
        <p:nvGrpSpPr>
          <p:cNvPr id="88" name="Google Shape;88;p16"/>
          <p:cNvGrpSpPr/>
          <p:nvPr/>
        </p:nvGrpSpPr>
        <p:grpSpPr>
          <a:xfrm>
            <a:off x="130878" y="614817"/>
            <a:ext cx="489146" cy="472507"/>
            <a:chOff x="-28069875" y="3175300"/>
            <a:chExt cx="260725" cy="296150"/>
          </a:xfrm>
        </p:grpSpPr>
        <p:sp>
          <p:nvSpPr>
            <p:cNvPr id="89" name="Google Shape;89;p16"/>
            <p:cNvSpPr/>
            <p:nvPr/>
          </p:nvSpPr>
          <p:spPr>
            <a:xfrm>
              <a:off x="-28059650" y="3192625"/>
              <a:ext cx="26025" cy="70125"/>
            </a:xfrm>
            <a:custGeom>
              <a:avLst/>
              <a:gdLst/>
              <a:ahLst/>
              <a:cxnLst/>
              <a:rect l="l" t="t" r="r" b="b"/>
              <a:pathLst>
                <a:path w="1041" h="2805" extrusionOk="0">
                  <a:moveTo>
                    <a:pt x="536" y="0"/>
                  </a:moveTo>
                  <a:cubicBezTo>
                    <a:pt x="253" y="0"/>
                    <a:pt x="1" y="252"/>
                    <a:pt x="1" y="536"/>
                  </a:cubicBezTo>
                  <a:lnTo>
                    <a:pt x="1" y="2458"/>
                  </a:lnTo>
                  <a:cubicBezTo>
                    <a:pt x="410" y="2458"/>
                    <a:pt x="757" y="2584"/>
                    <a:pt x="1040" y="2804"/>
                  </a:cubicBezTo>
                  <a:lnTo>
                    <a:pt x="1040" y="536"/>
                  </a:lnTo>
                  <a:cubicBezTo>
                    <a:pt x="1040" y="252"/>
                    <a:pt x="788" y="0"/>
                    <a:pt x="5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6"/>
            <p:cNvSpPr/>
            <p:nvPr/>
          </p:nvSpPr>
          <p:spPr>
            <a:xfrm>
              <a:off x="-27843050" y="3192625"/>
              <a:ext cx="26025" cy="69325"/>
            </a:xfrm>
            <a:custGeom>
              <a:avLst/>
              <a:gdLst/>
              <a:ahLst/>
              <a:cxnLst/>
              <a:rect l="l" t="t" r="r" b="b"/>
              <a:pathLst>
                <a:path w="1041" h="2773" extrusionOk="0">
                  <a:moveTo>
                    <a:pt x="536" y="0"/>
                  </a:moveTo>
                  <a:cubicBezTo>
                    <a:pt x="253" y="0"/>
                    <a:pt x="1" y="252"/>
                    <a:pt x="1" y="536"/>
                  </a:cubicBezTo>
                  <a:lnTo>
                    <a:pt x="1" y="2773"/>
                  </a:lnTo>
                  <a:cubicBezTo>
                    <a:pt x="284" y="2584"/>
                    <a:pt x="694" y="2426"/>
                    <a:pt x="1040" y="2426"/>
                  </a:cubicBezTo>
                  <a:lnTo>
                    <a:pt x="1040" y="536"/>
                  </a:lnTo>
                  <a:cubicBezTo>
                    <a:pt x="1040" y="252"/>
                    <a:pt x="788" y="0"/>
                    <a:pt x="5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6"/>
            <p:cNvSpPr/>
            <p:nvPr/>
          </p:nvSpPr>
          <p:spPr>
            <a:xfrm>
              <a:off x="-27973000" y="3202075"/>
              <a:ext cx="26000" cy="57525"/>
            </a:xfrm>
            <a:custGeom>
              <a:avLst/>
              <a:gdLst/>
              <a:ahLst/>
              <a:cxnLst/>
              <a:rect l="l" t="t" r="r" b="b"/>
              <a:pathLst>
                <a:path w="1040" h="2301" extrusionOk="0">
                  <a:moveTo>
                    <a:pt x="536" y="0"/>
                  </a:moveTo>
                  <a:cubicBezTo>
                    <a:pt x="252" y="0"/>
                    <a:pt x="0" y="221"/>
                    <a:pt x="0" y="504"/>
                  </a:cubicBezTo>
                  <a:lnTo>
                    <a:pt x="0" y="1954"/>
                  </a:lnTo>
                  <a:cubicBezTo>
                    <a:pt x="410" y="1985"/>
                    <a:pt x="756" y="2080"/>
                    <a:pt x="1040" y="2300"/>
                  </a:cubicBezTo>
                  <a:lnTo>
                    <a:pt x="1040" y="504"/>
                  </a:lnTo>
                  <a:cubicBezTo>
                    <a:pt x="1040" y="221"/>
                    <a:pt x="788" y="0"/>
                    <a:pt x="5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6"/>
            <p:cNvSpPr/>
            <p:nvPr/>
          </p:nvSpPr>
          <p:spPr>
            <a:xfrm>
              <a:off x="-27929675" y="3202075"/>
              <a:ext cx="26000" cy="57525"/>
            </a:xfrm>
            <a:custGeom>
              <a:avLst/>
              <a:gdLst/>
              <a:ahLst/>
              <a:cxnLst/>
              <a:rect l="l" t="t" r="r" b="b"/>
              <a:pathLst>
                <a:path w="1040" h="2301" extrusionOk="0">
                  <a:moveTo>
                    <a:pt x="536" y="0"/>
                  </a:moveTo>
                  <a:cubicBezTo>
                    <a:pt x="252" y="0"/>
                    <a:pt x="0" y="221"/>
                    <a:pt x="0" y="504"/>
                  </a:cubicBezTo>
                  <a:lnTo>
                    <a:pt x="0" y="2300"/>
                  </a:lnTo>
                  <a:cubicBezTo>
                    <a:pt x="315" y="2111"/>
                    <a:pt x="693" y="1985"/>
                    <a:pt x="1040" y="1954"/>
                  </a:cubicBezTo>
                  <a:lnTo>
                    <a:pt x="1040" y="504"/>
                  </a:lnTo>
                  <a:cubicBezTo>
                    <a:pt x="1040" y="221"/>
                    <a:pt x="788" y="0"/>
                    <a:pt x="5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6"/>
            <p:cNvSpPr/>
            <p:nvPr/>
          </p:nvSpPr>
          <p:spPr>
            <a:xfrm>
              <a:off x="-28016325" y="3175300"/>
              <a:ext cx="26025" cy="91375"/>
            </a:xfrm>
            <a:custGeom>
              <a:avLst/>
              <a:gdLst/>
              <a:ahLst/>
              <a:cxnLst/>
              <a:rect l="l" t="t" r="r" b="b"/>
              <a:pathLst>
                <a:path w="1041" h="3655" extrusionOk="0">
                  <a:moveTo>
                    <a:pt x="536" y="0"/>
                  </a:moveTo>
                  <a:cubicBezTo>
                    <a:pt x="253" y="0"/>
                    <a:pt x="1" y="221"/>
                    <a:pt x="1" y="504"/>
                  </a:cubicBezTo>
                  <a:lnTo>
                    <a:pt x="1" y="3655"/>
                  </a:lnTo>
                  <a:cubicBezTo>
                    <a:pt x="1" y="3655"/>
                    <a:pt x="1" y="3623"/>
                    <a:pt x="64" y="3623"/>
                  </a:cubicBezTo>
                  <a:cubicBezTo>
                    <a:pt x="284" y="3371"/>
                    <a:pt x="631" y="3182"/>
                    <a:pt x="1040" y="3056"/>
                  </a:cubicBezTo>
                  <a:lnTo>
                    <a:pt x="1040" y="504"/>
                  </a:lnTo>
                  <a:cubicBezTo>
                    <a:pt x="1040" y="221"/>
                    <a:pt x="788" y="0"/>
                    <a:pt x="5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6"/>
            <p:cNvSpPr/>
            <p:nvPr/>
          </p:nvSpPr>
          <p:spPr>
            <a:xfrm>
              <a:off x="-27886375" y="3176075"/>
              <a:ext cx="26025" cy="91400"/>
            </a:xfrm>
            <a:custGeom>
              <a:avLst/>
              <a:gdLst/>
              <a:ahLst/>
              <a:cxnLst/>
              <a:rect l="l" t="t" r="r" b="b"/>
              <a:pathLst>
                <a:path w="1041" h="3656" extrusionOk="0">
                  <a:moveTo>
                    <a:pt x="536" y="1"/>
                  </a:moveTo>
                  <a:cubicBezTo>
                    <a:pt x="253" y="1"/>
                    <a:pt x="1" y="221"/>
                    <a:pt x="1" y="505"/>
                  </a:cubicBezTo>
                  <a:lnTo>
                    <a:pt x="1" y="3088"/>
                  </a:lnTo>
                  <a:cubicBezTo>
                    <a:pt x="379" y="3151"/>
                    <a:pt x="726" y="3340"/>
                    <a:pt x="1041" y="3655"/>
                  </a:cubicBezTo>
                  <a:lnTo>
                    <a:pt x="1041" y="505"/>
                  </a:lnTo>
                  <a:cubicBezTo>
                    <a:pt x="1041" y="253"/>
                    <a:pt x="789" y="1"/>
                    <a:pt x="5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6"/>
            <p:cNvSpPr/>
            <p:nvPr/>
          </p:nvSpPr>
          <p:spPr>
            <a:xfrm>
              <a:off x="-28017900" y="3269025"/>
              <a:ext cx="161475" cy="133125"/>
            </a:xfrm>
            <a:custGeom>
              <a:avLst/>
              <a:gdLst/>
              <a:ahLst/>
              <a:cxnLst/>
              <a:rect l="l" t="t" r="r" b="b"/>
              <a:pathLst>
                <a:path w="6459" h="5325" extrusionOk="0">
                  <a:moveTo>
                    <a:pt x="1733" y="0"/>
                  </a:moveTo>
                  <a:cubicBezTo>
                    <a:pt x="1355" y="0"/>
                    <a:pt x="946" y="158"/>
                    <a:pt x="662" y="410"/>
                  </a:cubicBezTo>
                  <a:cubicBezTo>
                    <a:pt x="64" y="882"/>
                    <a:pt x="1" y="1639"/>
                    <a:pt x="347" y="2237"/>
                  </a:cubicBezTo>
                  <a:cubicBezTo>
                    <a:pt x="1324" y="2458"/>
                    <a:pt x="2048" y="3340"/>
                    <a:pt x="2174" y="4348"/>
                  </a:cubicBezTo>
                  <a:lnTo>
                    <a:pt x="3214" y="5325"/>
                  </a:lnTo>
                  <a:lnTo>
                    <a:pt x="4285" y="4348"/>
                  </a:lnTo>
                  <a:cubicBezTo>
                    <a:pt x="4380" y="3340"/>
                    <a:pt x="5073" y="2521"/>
                    <a:pt x="6113" y="2237"/>
                  </a:cubicBezTo>
                  <a:cubicBezTo>
                    <a:pt x="6459" y="1639"/>
                    <a:pt x="6333" y="882"/>
                    <a:pt x="5860" y="410"/>
                  </a:cubicBezTo>
                  <a:cubicBezTo>
                    <a:pt x="5577" y="158"/>
                    <a:pt x="5199" y="0"/>
                    <a:pt x="4789" y="0"/>
                  </a:cubicBezTo>
                  <a:cubicBezTo>
                    <a:pt x="4411" y="0"/>
                    <a:pt x="4002" y="158"/>
                    <a:pt x="3750" y="410"/>
                  </a:cubicBezTo>
                  <a:lnTo>
                    <a:pt x="3277" y="882"/>
                  </a:lnTo>
                  <a:lnTo>
                    <a:pt x="2805" y="410"/>
                  </a:lnTo>
                  <a:cubicBezTo>
                    <a:pt x="2521" y="158"/>
                    <a:pt x="2143" y="0"/>
                    <a:pt x="17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6"/>
            <p:cNvSpPr/>
            <p:nvPr/>
          </p:nvSpPr>
          <p:spPr>
            <a:xfrm>
              <a:off x="-27930475" y="3269800"/>
              <a:ext cx="121325" cy="201650"/>
            </a:xfrm>
            <a:custGeom>
              <a:avLst/>
              <a:gdLst/>
              <a:ahLst/>
              <a:cxnLst/>
              <a:rect l="l" t="t" r="r" b="b"/>
              <a:pathLst>
                <a:path w="4853" h="8066" extrusionOk="0">
                  <a:moveTo>
                    <a:pt x="4506" y="1"/>
                  </a:moveTo>
                  <a:cubicBezTo>
                    <a:pt x="3876" y="1"/>
                    <a:pt x="3403" y="505"/>
                    <a:pt x="3403" y="1198"/>
                  </a:cubicBezTo>
                  <a:lnTo>
                    <a:pt x="3403" y="2395"/>
                  </a:lnTo>
                  <a:cubicBezTo>
                    <a:pt x="3403" y="2584"/>
                    <a:pt x="3246" y="2742"/>
                    <a:pt x="3025" y="2742"/>
                  </a:cubicBezTo>
                  <a:cubicBezTo>
                    <a:pt x="2679" y="2742"/>
                    <a:pt x="2363" y="2868"/>
                    <a:pt x="2080" y="3025"/>
                  </a:cubicBezTo>
                  <a:cubicBezTo>
                    <a:pt x="1702" y="3372"/>
                    <a:pt x="1418" y="3939"/>
                    <a:pt x="1418" y="4474"/>
                  </a:cubicBezTo>
                  <a:lnTo>
                    <a:pt x="1418" y="5231"/>
                  </a:lnTo>
                  <a:cubicBezTo>
                    <a:pt x="1418" y="5420"/>
                    <a:pt x="1261" y="5577"/>
                    <a:pt x="1072" y="5577"/>
                  </a:cubicBezTo>
                  <a:cubicBezTo>
                    <a:pt x="883" y="5577"/>
                    <a:pt x="725" y="5420"/>
                    <a:pt x="725" y="5231"/>
                  </a:cubicBezTo>
                  <a:lnTo>
                    <a:pt x="1" y="5892"/>
                  </a:lnTo>
                  <a:lnTo>
                    <a:pt x="1" y="8066"/>
                  </a:lnTo>
                  <a:lnTo>
                    <a:pt x="3813" y="8066"/>
                  </a:lnTo>
                  <a:cubicBezTo>
                    <a:pt x="4033" y="8066"/>
                    <a:pt x="4191" y="7908"/>
                    <a:pt x="4191" y="7719"/>
                  </a:cubicBezTo>
                  <a:cubicBezTo>
                    <a:pt x="4191" y="7530"/>
                    <a:pt x="4033" y="7373"/>
                    <a:pt x="3813" y="7373"/>
                  </a:cubicBezTo>
                  <a:lnTo>
                    <a:pt x="3466" y="7373"/>
                  </a:lnTo>
                  <a:lnTo>
                    <a:pt x="3466" y="6270"/>
                  </a:lnTo>
                  <a:cubicBezTo>
                    <a:pt x="3466" y="6176"/>
                    <a:pt x="3498" y="6050"/>
                    <a:pt x="3592" y="6018"/>
                  </a:cubicBezTo>
                  <a:lnTo>
                    <a:pt x="4128" y="5420"/>
                  </a:lnTo>
                  <a:cubicBezTo>
                    <a:pt x="4600" y="4947"/>
                    <a:pt x="4852" y="4380"/>
                    <a:pt x="4852" y="3687"/>
                  </a:cubicBezTo>
                  <a:lnTo>
                    <a:pt x="4852" y="347"/>
                  </a:lnTo>
                  <a:cubicBezTo>
                    <a:pt x="4852" y="158"/>
                    <a:pt x="4695" y="1"/>
                    <a:pt x="450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6"/>
            <p:cNvSpPr/>
            <p:nvPr/>
          </p:nvSpPr>
          <p:spPr>
            <a:xfrm>
              <a:off x="-28069875" y="3271375"/>
              <a:ext cx="122875" cy="200075"/>
            </a:xfrm>
            <a:custGeom>
              <a:avLst/>
              <a:gdLst/>
              <a:ahLst/>
              <a:cxnLst/>
              <a:rect l="l" t="t" r="r" b="b"/>
              <a:pathLst>
                <a:path w="4915" h="8003" extrusionOk="0">
                  <a:moveTo>
                    <a:pt x="347" y="1"/>
                  </a:moveTo>
                  <a:cubicBezTo>
                    <a:pt x="158" y="1"/>
                    <a:pt x="0" y="158"/>
                    <a:pt x="0" y="379"/>
                  </a:cubicBezTo>
                  <a:lnTo>
                    <a:pt x="0" y="3718"/>
                  </a:lnTo>
                  <a:cubicBezTo>
                    <a:pt x="0" y="4348"/>
                    <a:pt x="221" y="4979"/>
                    <a:pt x="693" y="5451"/>
                  </a:cubicBezTo>
                  <a:lnTo>
                    <a:pt x="1323" y="5955"/>
                  </a:lnTo>
                  <a:cubicBezTo>
                    <a:pt x="1418" y="6018"/>
                    <a:pt x="1449" y="6113"/>
                    <a:pt x="1449" y="6207"/>
                  </a:cubicBezTo>
                  <a:lnTo>
                    <a:pt x="1449" y="7310"/>
                  </a:lnTo>
                  <a:lnTo>
                    <a:pt x="1103" y="7310"/>
                  </a:lnTo>
                  <a:cubicBezTo>
                    <a:pt x="882" y="7310"/>
                    <a:pt x="725" y="7467"/>
                    <a:pt x="725" y="7656"/>
                  </a:cubicBezTo>
                  <a:cubicBezTo>
                    <a:pt x="725" y="7845"/>
                    <a:pt x="882" y="8003"/>
                    <a:pt x="1103" y="8003"/>
                  </a:cubicBezTo>
                  <a:lnTo>
                    <a:pt x="4915" y="8003"/>
                  </a:lnTo>
                  <a:lnTo>
                    <a:pt x="4915" y="5829"/>
                  </a:lnTo>
                  <a:lnTo>
                    <a:pt x="4190" y="5168"/>
                  </a:lnTo>
                  <a:cubicBezTo>
                    <a:pt x="4190" y="5357"/>
                    <a:pt x="4033" y="5514"/>
                    <a:pt x="3844" y="5514"/>
                  </a:cubicBezTo>
                  <a:cubicBezTo>
                    <a:pt x="3655" y="5514"/>
                    <a:pt x="3497" y="5357"/>
                    <a:pt x="3497" y="5168"/>
                  </a:cubicBezTo>
                  <a:lnTo>
                    <a:pt x="3497" y="4411"/>
                  </a:lnTo>
                  <a:cubicBezTo>
                    <a:pt x="3497" y="3876"/>
                    <a:pt x="3214" y="3372"/>
                    <a:pt x="2741" y="3057"/>
                  </a:cubicBezTo>
                  <a:cubicBezTo>
                    <a:pt x="2458" y="2899"/>
                    <a:pt x="2143" y="2773"/>
                    <a:pt x="1796" y="2773"/>
                  </a:cubicBezTo>
                  <a:cubicBezTo>
                    <a:pt x="1607" y="2773"/>
                    <a:pt x="1449" y="2616"/>
                    <a:pt x="1449" y="2427"/>
                  </a:cubicBezTo>
                  <a:lnTo>
                    <a:pt x="1449" y="1229"/>
                  </a:lnTo>
                  <a:cubicBezTo>
                    <a:pt x="1449" y="473"/>
                    <a:pt x="945"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txBox="1">
            <a:spLocks noGrp="1"/>
          </p:cNvSpPr>
          <p:nvPr>
            <p:ph type="ctrTitle"/>
          </p:nvPr>
        </p:nvSpPr>
        <p:spPr>
          <a:xfrm>
            <a:off x="1147625" y="386550"/>
            <a:ext cx="7128300" cy="94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3000"/>
              <a:t>2       Hold Local Competitions</a:t>
            </a:r>
            <a:endParaRPr sz="3000"/>
          </a:p>
        </p:txBody>
      </p:sp>
      <p:sp>
        <p:nvSpPr>
          <p:cNvPr id="103" name="Google Shape;103;p17"/>
          <p:cNvSpPr txBox="1"/>
          <p:nvPr/>
        </p:nvSpPr>
        <p:spPr>
          <a:xfrm>
            <a:off x="482250" y="1523475"/>
            <a:ext cx="8179500" cy="315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400">
                <a:solidFill>
                  <a:srgbClr val="FFFFFF"/>
                </a:solidFill>
                <a:latin typeface="Lato Light"/>
                <a:ea typeface="Lato Light"/>
                <a:cs typeface="Lato Light"/>
                <a:sym typeface="Lato Light"/>
              </a:rPr>
              <a:t>As mayor, I would want to implement more local competitions - just like this ‘If I Were Mayor’ contest! These competitions can be academic-based or something totally random, and there can be contests targeted for specific age groups. Having these local contests can encourage community involvement as people get to present their talents/skills and find others with the same interest. The city gets to celebrate the achievements and special skills that individuals have!</a:t>
            </a:r>
            <a:endParaRPr sz="2400">
              <a:solidFill>
                <a:srgbClr val="FFFFFF"/>
              </a:solidFill>
              <a:latin typeface="Lato Light"/>
              <a:ea typeface="Lato Light"/>
              <a:cs typeface="Lato Light"/>
              <a:sym typeface="Lato Light"/>
            </a:endParaRPr>
          </a:p>
        </p:txBody>
      </p:sp>
      <p:grpSp>
        <p:nvGrpSpPr>
          <p:cNvPr id="104" name="Google Shape;104;p17"/>
          <p:cNvGrpSpPr/>
          <p:nvPr/>
        </p:nvGrpSpPr>
        <p:grpSpPr>
          <a:xfrm>
            <a:off x="186617" y="614907"/>
            <a:ext cx="474058" cy="489488"/>
            <a:chOff x="3860400" y="3955025"/>
            <a:chExt cx="296175" cy="296175"/>
          </a:xfrm>
        </p:grpSpPr>
        <p:sp>
          <p:nvSpPr>
            <p:cNvPr id="105" name="Google Shape;105;p17"/>
            <p:cNvSpPr/>
            <p:nvPr/>
          </p:nvSpPr>
          <p:spPr>
            <a:xfrm>
              <a:off x="3973825" y="3955025"/>
              <a:ext cx="68525" cy="68550"/>
            </a:xfrm>
            <a:custGeom>
              <a:avLst/>
              <a:gdLst/>
              <a:ahLst/>
              <a:cxnLst/>
              <a:rect l="l" t="t" r="r" b="b"/>
              <a:pathLst>
                <a:path w="2741" h="2742" extrusionOk="0">
                  <a:moveTo>
                    <a:pt x="1355" y="1"/>
                  </a:moveTo>
                  <a:cubicBezTo>
                    <a:pt x="630" y="1"/>
                    <a:pt x="0" y="631"/>
                    <a:pt x="0" y="1387"/>
                  </a:cubicBezTo>
                  <a:cubicBezTo>
                    <a:pt x="0" y="2112"/>
                    <a:pt x="630" y="2742"/>
                    <a:pt x="1355" y="2742"/>
                  </a:cubicBezTo>
                  <a:cubicBezTo>
                    <a:pt x="2111" y="2742"/>
                    <a:pt x="2741" y="2112"/>
                    <a:pt x="2741" y="1387"/>
                  </a:cubicBezTo>
                  <a:cubicBezTo>
                    <a:pt x="2741" y="631"/>
                    <a:pt x="2142" y="1"/>
                    <a:pt x="135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7"/>
            <p:cNvSpPr/>
            <p:nvPr/>
          </p:nvSpPr>
          <p:spPr>
            <a:xfrm>
              <a:off x="3947025" y="4021975"/>
              <a:ext cx="122125" cy="71700"/>
            </a:xfrm>
            <a:custGeom>
              <a:avLst/>
              <a:gdLst/>
              <a:ahLst/>
              <a:cxnLst/>
              <a:rect l="l" t="t" r="r" b="b"/>
              <a:pathLst>
                <a:path w="4885" h="2868" extrusionOk="0">
                  <a:moveTo>
                    <a:pt x="820" y="1"/>
                  </a:moveTo>
                  <a:cubicBezTo>
                    <a:pt x="316" y="442"/>
                    <a:pt x="1" y="1104"/>
                    <a:pt x="1" y="1797"/>
                  </a:cubicBezTo>
                  <a:lnTo>
                    <a:pt x="1" y="2521"/>
                  </a:lnTo>
                  <a:cubicBezTo>
                    <a:pt x="1" y="2710"/>
                    <a:pt x="158" y="2868"/>
                    <a:pt x="347" y="2868"/>
                  </a:cubicBezTo>
                  <a:lnTo>
                    <a:pt x="4506" y="2868"/>
                  </a:lnTo>
                  <a:cubicBezTo>
                    <a:pt x="4727" y="2868"/>
                    <a:pt x="4884" y="2710"/>
                    <a:pt x="4884" y="2521"/>
                  </a:cubicBezTo>
                  <a:lnTo>
                    <a:pt x="4884" y="1860"/>
                  </a:lnTo>
                  <a:cubicBezTo>
                    <a:pt x="4884" y="1135"/>
                    <a:pt x="4569" y="473"/>
                    <a:pt x="4034" y="32"/>
                  </a:cubicBezTo>
                  <a:cubicBezTo>
                    <a:pt x="3655" y="473"/>
                    <a:pt x="3120" y="788"/>
                    <a:pt x="2427" y="788"/>
                  </a:cubicBezTo>
                  <a:cubicBezTo>
                    <a:pt x="1797" y="788"/>
                    <a:pt x="1198" y="473"/>
                    <a:pt x="82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7"/>
            <p:cNvSpPr/>
            <p:nvPr/>
          </p:nvSpPr>
          <p:spPr>
            <a:xfrm>
              <a:off x="4086450" y="4145650"/>
              <a:ext cx="70125" cy="104775"/>
            </a:xfrm>
            <a:custGeom>
              <a:avLst/>
              <a:gdLst/>
              <a:ahLst/>
              <a:cxnLst/>
              <a:rect l="l" t="t" r="r" b="b"/>
              <a:pathLst>
                <a:path w="2805" h="4191" extrusionOk="0">
                  <a:moveTo>
                    <a:pt x="0" y="0"/>
                  </a:moveTo>
                  <a:lnTo>
                    <a:pt x="0" y="4190"/>
                  </a:lnTo>
                  <a:lnTo>
                    <a:pt x="2458" y="4190"/>
                  </a:lnTo>
                  <a:cubicBezTo>
                    <a:pt x="2647" y="4190"/>
                    <a:pt x="2804" y="4033"/>
                    <a:pt x="2804" y="3844"/>
                  </a:cubicBezTo>
                  <a:lnTo>
                    <a:pt x="2804" y="315"/>
                  </a:lnTo>
                  <a:cubicBezTo>
                    <a:pt x="2773" y="158"/>
                    <a:pt x="2647" y="0"/>
                    <a:pt x="24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7"/>
            <p:cNvSpPr/>
            <p:nvPr/>
          </p:nvSpPr>
          <p:spPr>
            <a:xfrm>
              <a:off x="3860400" y="4180300"/>
              <a:ext cx="70125" cy="70125"/>
            </a:xfrm>
            <a:custGeom>
              <a:avLst/>
              <a:gdLst/>
              <a:ahLst/>
              <a:cxnLst/>
              <a:rect l="l" t="t" r="r" b="b"/>
              <a:pathLst>
                <a:path w="2805" h="2805" extrusionOk="0">
                  <a:moveTo>
                    <a:pt x="347" y="0"/>
                  </a:moveTo>
                  <a:cubicBezTo>
                    <a:pt x="158" y="0"/>
                    <a:pt x="0" y="189"/>
                    <a:pt x="0" y="347"/>
                  </a:cubicBezTo>
                  <a:lnTo>
                    <a:pt x="0" y="2458"/>
                  </a:lnTo>
                  <a:cubicBezTo>
                    <a:pt x="0" y="2678"/>
                    <a:pt x="158" y="2804"/>
                    <a:pt x="347" y="2804"/>
                  </a:cubicBezTo>
                  <a:lnTo>
                    <a:pt x="2804" y="2804"/>
                  </a:lnTo>
                  <a:lnTo>
                    <a:pt x="280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7"/>
            <p:cNvSpPr/>
            <p:nvPr/>
          </p:nvSpPr>
          <p:spPr>
            <a:xfrm>
              <a:off x="3947025" y="4111775"/>
              <a:ext cx="122125" cy="139425"/>
            </a:xfrm>
            <a:custGeom>
              <a:avLst/>
              <a:gdLst/>
              <a:ahLst/>
              <a:cxnLst/>
              <a:rect l="l" t="t" r="r" b="b"/>
              <a:pathLst>
                <a:path w="4885" h="5577" extrusionOk="0">
                  <a:moveTo>
                    <a:pt x="2466" y="1377"/>
                  </a:moveTo>
                  <a:cubicBezTo>
                    <a:pt x="2522" y="1377"/>
                    <a:pt x="2582" y="1392"/>
                    <a:pt x="2647" y="1418"/>
                  </a:cubicBezTo>
                  <a:cubicBezTo>
                    <a:pt x="2742" y="1450"/>
                    <a:pt x="2836" y="1607"/>
                    <a:pt x="2836" y="1733"/>
                  </a:cubicBezTo>
                  <a:lnTo>
                    <a:pt x="2836" y="3497"/>
                  </a:lnTo>
                  <a:lnTo>
                    <a:pt x="3183" y="3497"/>
                  </a:lnTo>
                  <a:cubicBezTo>
                    <a:pt x="3372" y="3497"/>
                    <a:pt x="3529" y="3655"/>
                    <a:pt x="3529" y="3844"/>
                  </a:cubicBezTo>
                  <a:cubicBezTo>
                    <a:pt x="3529" y="4033"/>
                    <a:pt x="3340" y="4159"/>
                    <a:pt x="3151" y="4159"/>
                  </a:cubicBezTo>
                  <a:lnTo>
                    <a:pt x="1765" y="4159"/>
                  </a:lnTo>
                  <a:cubicBezTo>
                    <a:pt x="1576" y="4159"/>
                    <a:pt x="1419" y="4002"/>
                    <a:pt x="1419" y="3812"/>
                  </a:cubicBezTo>
                  <a:cubicBezTo>
                    <a:pt x="1419" y="3623"/>
                    <a:pt x="1576" y="3466"/>
                    <a:pt x="1765" y="3466"/>
                  </a:cubicBezTo>
                  <a:lnTo>
                    <a:pt x="2112" y="3466"/>
                  </a:lnTo>
                  <a:lnTo>
                    <a:pt x="2112" y="2552"/>
                  </a:lnTo>
                  <a:lnTo>
                    <a:pt x="1986" y="2678"/>
                  </a:lnTo>
                  <a:cubicBezTo>
                    <a:pt x="1938" y="2726"/>
                    <a:pt x="1852" y="2749"/>
                    <a:pt x="1765" y="2749"/>
                  </a:cubicBezTo>
                  <a:cubicBezTo>
                    <a:pt x="1679" y="2749"/>
                    <a:pt x="1592" y="2726"/>
                    <a:pt x="1545" y="2678"/>
                  </a:cubicBezTo>
                  <a:cubicBezTo>
                    <a:pt x="1419" y="2552"/>
                    <a:pt x="1419" y="2300"/>
                    <a:pt x="1545" y="2206"/>
                  </a:cubicBezTo>
                  <a:lnTo>
                    <a:pt x="2238" y="1481"/>
                  </a:lnTo>
                  <a:cubicBezTo>
                    <a:pt x="2312" y="1407"/>
                    <a:pt x="2385" y="1377"/>
                    <a:pt x="2466" y="1377"/>
                  </a:cubicBezTo>
                  <a:close/>
                  <a:moveTo>
                    <a:pt x="347" y="0"/>
                  </a:moveTo>
                  <a:cubicBezTo>
                    <a:pt x="158" y="0"/>
                    <a:pt x="1" y="158"/>
                    <a:pt x="1" y="347"/>
                  </a:cubicBezTo>
                  <a:lnTo>
                    <a:pt x="1" y="5577"/>
                  </a:lnTo>
                  <a:lnTo>
                    <a:pt x="4853" y="5577"/>
                  </a:lnTo>
                  <a:cubicBezTo>
                    <a:pt x="4884" y="3245"/>
                    <a:pt x="4884" y="2678"/>
                    <a:pt x="4884" y="347"/>
                  </a:cubicBezTo>
                  <a:cubicBezTo>
                    <a:pt x="4884" y="158"/>
                    <a:pt x="4727" y="0"/>
                    <a:pt x="453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a:spLocks noGrp="1"/>
          </p:cNvSpPr>
          <p:nvPr>
            <p:ph type="ctrTitle"/>
          </p:nvPr>
        </p:nvSpPr>
        <p:spPr>
          <a:xfrm>
            <a:off x="1130250" y="350025"/>
            <a:ext cx="5582700" cy="94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3000"/>
              <a:t>3      Connect with Other Cities</a:t>
            </a:r>
            <a:endParaRPr sz="3000"/>
          </a:p>
        </p:txBody>
      </p:sp>
      <p:sp>
        <p:nvSpPr>
          <p:cNvPr id="115" name="Google Shape;115;p18"/>
          <p:cNvSpPr txBox="1"/>
          <p:nvPr/>
        </p:nvSpPr>
        <p:spPr>
          <a:xfrm>
            <a:off x="482250" y="1523475"/>
            <a:ext cx="8179500" cy="315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400">
                <a:solidFill>
                  <a:srgbClr val="FFFFFF"/>
                </a:solidFill>
                <a:latin typeface="Lato Light"/>
                <a:ea typeface="Lato Light"/>
                <a:cs typeface="Lato Light"/>
                <a:sym typeface="Lato Light"/>
              </a:rPr>
              <a:t>Other cities are great too! It would be fun for the people of Happy Valley to see what living in another city, like Lake Oswego or Estacada, could be like. This can be through people that are interested signing up for a Pen Pal program or physically switching places with someone else in another city for a day. The city helps by opening up sign-ups and matching people. Cities get to show off their best aspects, and people get to explore more of the different parts of Oregon.</a:t>
            </a:r>
            <a:endParaRPr sz="2400">
              <a:solidFill>
                <a:srgbClr val="FFFFFF"/>
              </a:solidFill>
              <a:latin typeface="Lato Light"/>
              <a:ea typeface="Lato Light"/>
              <a:cs typeface="Lato Light"/>
              <a:sym typeface="Lato Light"/>
            </a:endParaRPr>
          </a:p>
        </p:txBody>
      </p:sp>
      <p:grpSp>
        <p:nvGrpSpPr>
          <p:cNvPr id="116" name="Google Shape;116;p18"/>
          <p:cNvGrpSpPr/>
          <p:nvPr/>
        </p:nvGrpSpPr>
        <p:grpSpPr>
          <a:xfrm>
            <a:off x="232266" y="627858"/>
            <a:ext cx="578400" cy="502372"/>
            <a:chOff x="2037825" y="3254050"/>
            <a:chExt cx="296175" cy="296175"/>
          </a:xfrm>
        </p:grpSpPr>
        <p:sp>
          <p:nvSpPr>
            <p:cNvPr id="117" name="Google Shape;117;p18"/>
            <p:cNvSpPr/>
            <p:nvPr/>
          </p:nvSpPr>
          <p:spPr>
            <a:xfrm>
              <a:off x="2063825" y="3254050"/>
              <a:ext cx="86675" cy="86675"/>
            </a:xfrm>
            <a:custGeom>
              <a:avLst/>
              <a:gdLst/>
              <a:ahLst/>
              <a:cxnLst/>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8"/>
            <p:cNvSpPr/>
            <p:nvPr/>
          </p:nvSpPr>
          <p:spPr>
            <a:xfrm>
              <a:off x="2178025" y="3289500"/>
              <a:ext cx="104000" cy="67950"/>
            </a:xfrm>
            <a:custGeom>
              <a:avLst/>
              <a:gdLst/>
              <a:ahLst/>
              <a:cxnLst/>
              <a:rect l="l" t="t" r="r" b="b"/>
              <a:pathLst>
                <a:path w="4160" h="2718" extrusionOk="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8"/>
            <p:cNvSpPr/>
            <p:nvPr/>
          </p:nvSpPr>
          <p:spPr>
            <a:xfrm>
              <a:off x="2070125" y="3444225"/>
              <a:ext cx="106350" cy="69075"/>
            </a:xfrm>
            <a:custGeom>
              <a:avLst/>
              <a:gdLst/>
              <a:ahLst/>
              <a:cxnLst/>
              <a:rect l="l" t="t" r="r" b="b"/>
              <a:pathLst>
                <a:path w="4254" h="2763" extrusionOk="0">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8"/>
            <p:cNvSpPr/>
            <p:nvPr/>
          </p:nvSpPr>
          <p:spPr>
            <a:xfrm>
              <a:off x="2219775" y="3375350"/>
              <a:ext cx="89025" cy="85875"/>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8"/>
            <p:cNvSpPr/>
            <p:nvPr/>
          </p:nvSpPr>
          <p:spPr>
            <a:xfrm>
              <a:off x="2037825" y="3339125"/>
              <a:ext cx="138650" cy="88225"/>
            </a:xfrm>
            <a:custGeom>
              <a:avLst/>
              <a:gdLst/>
              <a:ahLst/>
              <a:cxnLst/>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8"/>
            <p:cNvSpPr/>
            <p:nvPr/>
          </p:nvSpPr>
          <p:spPr>
            <a:xfrm>
              <a:off x="2193775" y="3460400"/>
              <a:ext cx="140225" cy="89825"/>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ctrTitle"/>
          </p:nvPr>
        </p:nvSpPr>
        <p:spPr>
          <a:xfrm>
            <a:off x="1163400" y="383425"/>
            <a:ext cx="7414500" cy="94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3000"/>
              <a:t>4       Celebrate the Diversity of the City </a:t>
            </a:r>
            <a:endParaRPr sz="3000"/>
          </a:p>
        </p:txBody>
      </p:sp>
      <p:sp>
        <p:nvSpPr>
          <p:cNvPr id="128" name="Google Shape;128;p19"/>
          <p:cNvSpPr txBox="1"/>
          <p:nvPr/>
        </p:nvSpPr>
        <p:spPr>
          <a:xfrm>
            <a:off x="482250" y="1523475"/>
            <a:ext cx="8179500" cy="315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400">
                <a:solidFill>
                  <a:srgbClr val="FFFFFF"/>
                </a:solidFill>
                <a:latin typeface="Lato Light"/>
                <a:ea typeface="Lato Light"/>
                <a:cs typeface="Lato Light"/>
                <a:sym typeface="Lato Light"/>
              </a:rPr>
              <a:t>Happy Valley is constantly growing in its diversity, and we should welcome others in and celebrate their cultures. We can plan local events and partner with specific organizations, restaurants, etc. that can showcase all of the different cultures. They can take place at the Happy Valley Park, schools, or other locations. Others can come and experience different cultures, and overall there would be a greater sense of unity.</a:t>
            </a:r>
            <a:endParaRPr sz="2400">
              <a:solidFill>
                <a:srgbClr val="FFFFFF"/>
              </a:solidFill>
              <a:latin typeface="Lato Light"/>
              <a:ea typeface="Lato Light"/>
              <a:cs typeface="Lato Light"/>
              <a:sym typeface="Lato Light"/>
            </a:endParaRPr>
          </a:p>
        </p:txBody>
      </p:sp>
      <p:grpSp>
        <p:nvGrpSpPr>
          <p:cNvPr id="129" name="Google Shape;129;p19"/>
          <p:cNvGrpSpPr/>
          <p:nvPr/>
        </p:nvGrpSpPr>
        <p:grpSpPr>
          <a:xfrm>
            <a:off x="171137" y="607354"/>
            <a:ext cx="527646" cy="498362"/>
            <a:chOff x="-13946200" y="3647075"/>
            <a:chExt cx="353650" cy="352100"/>
          </a:xfrm>
        </p:grpSpPr>
        <p:sp>
          <p:nvSpPr>
            <p:cNvPr id="130" name="Google Shape;130;p19"/>
            <p:cNvSpPr/>
            <p:nvPr/>
          </p:nvSpPr>
          <p:spPr>
            <a:xfrm>
              <a:off x="-13717000" y="3647075"/>
              <a:ext cx="124450" cy="144150"/>
            </a:xfrm>
            <a:custGeom>
              <a:avLst/>
              <a:gdLst/>
              <a:ahLst/>
              <a:cxnLst/>
              <a:rect l="l" t="t" r="r" b="b"/>
              <a:pathLst>
                <a:path w="4978" h="5766" extrusionOk="0">
                  <a:moveTo>
                    <a:pt x="0" y="1"/>
                  </a:moveTo>
                  <a:lnTo>
                    <a:pt x="0" y="2868"/>
                  </a:lnTo>
                  <a:cubicBezTo>
                    <a:pt x="0" y="4317"/>
                    <a:pt x="1103" y="5514"/>
                    <a:pt x="2489" y="5703"/>
                  </a:cubicBezTo>
                  <a:cubicBezTo>
                    <a:pt x="1985" y="5167"/>
                    <a:pt x="1670" y="4474"/>
                    <a:pt x="1670" y="3687"/>
                  </a:cubicBezTo>
                  <a:lnTo>
                    <a:pt x="1670" y="2017"/>
                  </a:lnTo>
                  <a:cubicBezTo>
                    <a:pt x="1670" y="1796"/>
                    <a:pt x="1859" y="1607"/>
                    <a:pt x="2079" y="1607"/>
                  </a:cubicBezTo>
                  <a:cubicBezTo>
                    <a:pt x="2268" y="1607"/>
                    <a:pt x="2489" y="1796"/>
                    <a:pt x="2489" y="2017"/>
                  </a:cubicBezTo>
                  <a:lnTo>
                    <a:pt x="2489" y="3687"/>
                  </a:lnTo>
                  <a:cubicBezTo>
                    <a:pt x="2489" y="4821"/>
                    <a:pt x="3434" y="5766"/>
                    <a:pt x="4568" y="5766"/>
                  </a:cubicBezTo>
                  <a:lnTo>
                    <a:pt x="4978" y="5766"/>
                  </a:lnTo>
                  <a:lnTo>
                    <a:pt x="4978" y="379"/>
                  </a:lnTo>
                  <a:cubicBezTo>
                    <a:pt x="4978" y="127"/>
                    <a:pt x="4789" y="1"/>
                    <a:pt x="45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p:nvPr/>
          </p:nvSpPr>
          <p:spPr>
            <a:xfrm>
              <a:off x="-13801275" y="3647075"/>
              <a:ext cx="63025" cy="61075"/>
            </a:xfrm>
            <a:custGeom>
              <a:avLst/>
              <a:gdLst/>
              <a:ahLst/>
              <a:cxnLst/>
              <a:rect l="l" t="t" r="r" b="b"/>
              <a:pathLst>
                <a:path w="2521" h="2443" extrusionOk="0">
                  <a:moveTo>
                    <a:pt x="0" y="1"/>
                  </a:moveTo>
                  <a:lnTo>
                    <a:pt x="0" y="2017"/>
                  </a:lnTo>
                  <a:cubicBezTo>
                    <a:pt x="347" y="2300"/>
                    <a:pt x="796" y="2442"/>
                    <a:pt x="1248" y="2442"/>
                  </a:cubicBezTo>
                  <a:cubicBezTo>
                    <a:pt x="1701" y="2442"/>
                    <a:pt x="2158" y="2300"/>
                    <a:pt x="2520" y="2017"/>
                  </a:cubicBezTo>
                  <a:lnTo>
                    <a:pt x="252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9"/>
            <p:cNvSpPr/>
            <p:nvPr/>
          </p:nvSpPr>
          <p:spPr>
            <a:xfrm>
              <a:off x="-13946200" y="3647075"/>
              <a:ext cx="124450" cy="143400"/>
            </a:xfrm>
            <a:custGeom>
              <a:avLst/>
              <a:gdLst/>
              <a:ahLst/>
              <a:cxnLst/>
              <a:rect l="l" t="t" r="r" b="b"/>
              <a:pathLst>
                <a:path w="4978" h="5736" extrusionOk="0">
                  <a:moveTo>
                    <a:pt x="441" y="1"/>
                  </a:moveTo>
                  <a:cubicBezTo>
                    <a:pt x="189" y="1"/>
                    <a:pt x="0" y="190"/>
                    <a:pt x="0" y="379"/>
                  </a:cubicBezTo>
                  <a:lnTo>
                    <a:pt x="0" y="5734"/>
                  </a:lnTo>
                  <a:lnTo>
                    <a:pt x="441" y="5734"/>
                  </a:lnTo>
                  <a:cubicBezTo>
                    <a:pt x="460" y="5735"/>
                    <a:pt x="478" y="5735"/>
                    <a:pt x="496" y="5735"/>
                  </a:cubicBezTo>
                  <a:cubicBezTo>
                    <a:pt x="1605" y="5735"/>
                    <a:pt x="2489" y="4802"/>
                    <a:pt x="2489" y="3687"/>
                  </a:cubicBezTo>
                  <a:lnTo>
                    <a:pt x="2489" y="2048"/>
                  </a:lnTo>
                  <a:cubicBezTo>
                    <a:pt x="2489" y="1796"/>
                    <a:pt x="2678" y="1607"/>
                    <a:pt x="2867" y="1607"/>
                  </a:cubicBezTo>
                  <a:cubicBezTo>
                    <a:pt x="3119" y="1607"/>
                    <a:pt x="3308" y="1796"/>
                    <a:pt x="3308" y="2048"/>
                  </a:cubicBezTo>
                  <a:lnTo>
                    <a:pt x="3308" y="3687"/>
                  </a:lnTo>
                  <a:cubicBezTo>
                    <a:pt x="3308" y="4474"/>
                    <a:pt x="2993" y="5199"/>
                    <a:pt x="2489" y="5703"/>
                  </a:cubicBezTo>
                  <a:cubicBezTo>
                    <a:pt x="3907" y="5514"/>
                    <a:pt x="4978" y="4317"/>
                    <a:pt x="4978" y="2868"/>
                  </a:cubicBezTo>
                  <a:lnTo>
                    <a:pt x="497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9"/>
            <p:cNvSpPr/>
            <p:nvPr/>
          </p:nvSpPr>
          <p:spPr>
            <a:xfrm>
              <a:off x="-13946200" y="3873900"/>
              <a:ext cx="352875" cy="125275"/>
            </a:xfrm>
            <a:custGeom>
              <a:avLst/>
              <a:gdLst/>
              <a:ahLst/>
              <a:cxnLst/>
              <a:rect l="l" t="t" r="r" b="b"/>
              <a:pathLst>
                <a:path w="14115" h="5011" extrusionOk="0">
                  <a:moveTo>
                    <a:pt x="4915" y="1"/>
                  </a:moveTo>
                  <a:lnTo>
                    <a:pt x="5766" y="1639"/>
                  </a:lnTo>
                  <a:cubicBezTo>
                    <a:pt x="5829" y="1797"/>
                    <a:pt x="5797" y="1986"/>
                    <a:pt x="5671" y="2112"/>
                  </a:cubicBezTo>
                  <a:cubicBezTo>
                    <a:pt x="5388" y="2332"/>
                    <a:pt x="5072" y="2458"/>
                    <a:pt x="4726" y="2458"/>
                  </a:cubicBezTo>
                  <a:cubicBezTo>
                    <a:pt x="4253" y="2458"/>
                    <a:pt x="3812" y="2206"/>
                    <a:pt x="3560" y="1828"/>
                  </a:cubicBezTo>
                  <a:cubicBezTo>
                    <a:pt x="3434" y="1671"/>
                    <a:pt x="3245" y="1592"/>
                    <a:pt x="3056" y="1592"/>
                  </a:cubicBezTo>
                  <a:cubicBezTo>
                    <a:pt x="2867" y="1592"/>
                    <a:pt x="2678" y="1671"/>
                    <a:pt x="2552" y="1828"/>
                  </a:cubicBezTo>
                  <a:cubicBezTo>
                    <a:pt x="2289" y="2214"/>
                    <a:pt x="1845" y="2411"/>
                    <a:pt x="1397" y="2411"/>
                  </a:cubicBezTo>
                  <a:cubicBezTo>
                    <a:pt x="931" y="2411"/>
                    <a:pt x="462" y="2199"/>
                    <a:pt x="189" y="1765"/>
                  </a:cubicBezTo>
                  <a:cubicBezTo>
                    <a:pt x="158" y="1702"/>
                    <a:pt x="95" y="1671"/>
                    <a:pt x="0" y="1608"/>
                  </a:cubicBezTo>
                  <a:lnTo>
                    <a:pt x="0" y="4569"/>
                  </a:lnTo>
                  <a:cubicBezTo>
                    <a:pt x="0" y="4821"/>
                    <a:pt x="189" y="5010"/>
                    <a:pt x="441" y="5010"/>
                  </a:cubicBezTo>
                  <a:lnTo>
                    <a:pt x="13705" y="5010"/>
                  </a:lnTo>
                  <a:cubicBezTo>
                    <a:pt x="13957" y="5010"/>
                    <a:pt x="14114" y="4821"/>
                    <a:pt x="14114" y="4569"/>
                  </a:cubicBezTo>
                  <a:lnTo>
                    <a:pt x="14114" y="1608"/>
                  </a:lnTo>
                  <a:cubicBezTo>
                    <a:pt x="14020" y="1671"/>
                    <a:pt x="13957" y="1702"/>
                    <a:pt x="13894" y="1765"/>
                  </a:cubicBezTo>
                  <a:cubicBezTo>
                    <a:pt x="13637" y="2199"/>
                    <a:pt x="13176" y="2411"/>
                    <a:pt x="12710" y="2411"/>
                  </a:cubicBezTo>
                  <a:cubicBezTo>
                    <a:pt x="12261" y="2411"/>
                    <a:pt x="11809" y="2214"/>
                    <a:pt x="11531" y="1828"/>
                  </a:cubicBezTo>
                  <a:cubicBezTo>
                    <a:pt x="11421" y="1671"/>
                    <a:pt x="11240" y="1592"/>
                    <a:pt x="11054" y="1592"/>
                  </a:cubicBezTo>
                  <a:cubicBezTo>
                    <a:pt x="10869" y="1592"/>
                    <a:pt x="10680" y="1671"/>
                    <a:pt x="10554" y="1828"/>
                  </a:cubicBezTo>
                  <a:cubicBezTo>
                    <a:pt x="10271" y="2206"/>
                    <a:pt x="9861" y="2458"/>
                    <a:pt x="9389" y="2458"/>
                  </a:cubicBezTo>
                  <a:cubicBezTo>
                    <a:pt x="9011" y="2458"/>
                    <a:pt x="8664" y="2332"/>
                    <a:pt x="8444" y="2112"/>
                  </a:cubicBezTo>
                  <a:cubicBezTo>
                    <a:pt x="8317" y="1986"/>
                    <a:pt x="8286" y="1797"/>
                    <a:pt x="8349" y="1639"/>
                  </a:cubicBezTo>
                  <a:lnTo>
                    <a:pt x="916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9"/>
            <p:cNvSpPr/>
            <p:nvPr/>
          </p:nvSpPr>
          <p:spPr>
            <a:xfrm>
              <a:off x="-13713850" y="3810125"/>
              <a:ext cx="120525" cy="105075"/>
            </a:xfrm>
            <a:custGeom>
              <a:avLst/>
              <a:gdLst/>
              <a:ahLst/>
              <a:cxnLst/>
              <a:rect l="l" t="t" r="r" b="b"/>
              <a:pathLst>
                <a:path w="4821" h="4203" extrusionOk="0">
                  <a:moveTo>
                    <a:pt x="2079" y="0"/>
                  </a:moveTo>
                  <a:lnTo>
                    <a:pt x="0" y="4190"/>
                  </a:lnTo>
                  <a:lnTo>
                    <a:pt x="189" y="4190"/>
                  </a:lnTo>
                  <a:cubicBezTo>
                    <a:pt x="378" y="4127"/>
                    <a:pt x="504" y="4064"/>
                    <a:pt x="599" y="3938"/>
                  </a:cubicBezTo>
                  <a:cubicBezTo>
                    <a:pt x="882" y="3529"/>
                    <a:pt x="1323" y="3324"/>
                    <a:pt x="1764" y="3324"/>
                  </a:cubicBezTo>
                  <a:cubicBezTo>
                    <a:pt x="2205" y="3324"/>
                    <a:pt x="2647" y="3529"/>
                    <a:pt x="2930" y="3938"/>
                  </a:cubicBezTo>
                  <a:cubicBezTo>
                    <a:pt x="3027" y="4099"/>
                    <a:pt x="3197" y="4202"/>
                    <a:pt x="3386" y="4202"/>
                  </a:cubicBezTo>
                  <a:cubicBezTo>
                    <a:pt x="3568" y="4202"/>
                    <a:pt x="3768" y="4107"/>
                    <a:pt x="3938" y="3875"/>
                  </a:cubicBezTo>
                  <a:cubicBezTo>
                    <a:pt x="4190" y="3560"/>
                    <a:pt x="4505" y="3403"/>
                    <a:pt x="4820" y="3308"/>
                  </a:cubicBezTo>
                  <a:lnTo>
                    <a:pt x="4820" y="95"/>
                  </a:lnTo>
                  <a:lnTo>
                    <a:pt x="2741" y="95"/>
                  </a:lnTo>
                  <a:cubicBezTo>
                    <a:pt x="2521" y="95"/>
                    <a:pt x="2332" y="32"/>
                    <a:pt x="20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9"/>
            <p:cNvSpPr/>
            <p:nvPr/>
          </p:nvSpPr>
          <p:spPr>
            <a:xfrm>
              <a:off x="-13946200" y="3810125"/>
              <a:ext cx="121300" cy="105175"/>
            </a:xfrm>
            <a:custGeom>
              <a:avLst/>
              <a:gdLst/>
              <a:ahLst/>
              <a:cxnLst/>
              <a:rect l="l" t="t" r="r" b="b"/>
              <a:pathLst>
                <a:path w="4852" h="4207" extrusionOk="0">
                  <a:moveTo>
                    <a:pt x="2773" y="0"/>
                  </a:moveTo>
                  <a:cubicBezTo>
                    <a:pt x="2521" y="32"/>
                    <a:pt x="2332" y="95"/>
                    <a:pt x="2080" y="95"/>
                  </a:cubicBezTo>
                  <a:lnTo>
                    <a:pt x="0" y="95"/>
                  </a:lnTo>
                  <a:lnTo>
                    <a:pt x="0" y="3340"/>
                  </a:lnTo>
                  <a:cubicBezTo>
                    <a:pt x="315" y="3434"/>
                    <a:pt x="630" y="3592"/>
                    <a:pt x="882" y="3907"/>
                  </a:cubicBezTo>
                  <a:cubicBezTo>
                    <a:pt x="1048" y="4118"/>
                    <a:pt x="1244" y="4206"/>
                    <a:pt x="1422" y="4206"/>
                  </a:cubicBezTo>
                  <a:cubicBezTo>
                    <a:pt x="1617" y="4206"/>
                    <a:pt x="1792" y="4102"/>
                    <a:pt x="1890" y="3938"/>
                  </a:cubicBezTo>
                  <a:cubicBezTo>
                    <a:pt x="2174" y="3529"/>
                    <a:pt x="2615" y="3324"/>
                    <a:pt x="3056" y="3324"/>
                  </a:cubicBezTo>
                  <a:cubicBezTo>
                    <a:pt x="3497" y="3324"/>
                    <a:pt x="3938" y="3529"/>
                    <a:pt x="4222" y="3938"/>
                  </a:cubicBezTo>
                  <a:cubicBezTo>
                    <a:pt x="4285" y="4096"/>
                    <a:pt x="4442" y="4190"/>
                    <a:pt x="4663" y="4190"/>
                  </a:cubicBezTo>
                  <a:lnTo>
                    <a:pt x="4852" y="4190"/>
                  </a:lnTo>
                  <a:lnTo>
                    <a:pt x="277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Meeting Template">
  <a:themeElements>
    <a:clrScheme name="Simple Light">
      <a:dk1>
        <a:srgbClr val="000000"/>
      </a:dk1>
      <a:lt1>
        <a:srgbClr val="FFFFFF"/>
      </a:lt1>
      <a:dk2>
        <a:srgbClr val="22262D"/>
      </a:dk2>
      <a:lt2>
        <a:srgbClr val="3B424C"/>
      </a:lt2>
      <a:accent1>
        <a:srgbClr val="589EA5"/>
      </a:accent1>
      <a:accent2>
        <a:srgbClr val="77BE9C"/>
      </a:accent2>
      <a:accent3>
        <a:srgbClr val="A8DBA7"/>
      </a:accent3>
      <a:accent4>
        <a:srgbClr val="D0F09F"/>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372</Words>
  <Application>Microsoft Office PowerPoint</Application>
  <PresentationFormat>On-screen Show (16:9)</PresentationFormat>
  <Paragraphs>11</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Squada One</vt:lpstr>
      <vt:lpstr>Lato Light</vt:lpstr>
      <vt:lpstr>Unica One</vt:lpstr>
      <vt:lpstr>Fira Sans Extra Condensed Medium</vt:lpstr>
      <vt:lpstr>Arial</vt:lpstr>
      <vt:lpstr>Meeting Template</vt:lpstr>
      <vt:lpstr>If I Were Mayor...</vt:lpstr>
      <vt:lpstr>1        Distribute Masks and Gloves</vt:lpstr>
      <vt:lpstr>2       Hold Local Competitions</vt:lpstr>
      <vt:lpstr>3      Connect with Other Cities</vt:lpstr>
      <vt:lpstr>4       Celebrate the Diversity of the City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 I Were Mayor...</dc:title>
  <dc:creator>Stephanie Warneke</dc:creator>
  <cp:lastModifiedBy>Stephanie Warneke</cp:lastModifiedBy>
  <cp:revision>1</cp:revision>
  <dcterms:modified xsi:type="dcterms:W3CDTF">2020-04-24T16:45:46Z</dcterms:modified>
</cp:coreProperties>
</file>